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1" r:id="rId5"/>
    <p:sldId id="2563" r:id="rId6"/>
    <p:sldId id="2565" r:id="rId7"/>
    <p:sldId id="2569" r:id="rId8"/>
    <p:sldId id="2578" r:id="rId9"/>
    <p:sldId id="2579" r:id="rId10"/>
    <p:sldId id="2580" r:id="rId11"/>
    <p:sldId id="2581" r:id="rId12"/>
    <p:sldId id="2576" r:id="rId13"/>
    <p:sldId id="2577"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lan d'activités 2025 - Ambition Habitation" id="{3BCAC614-5295-4DCF-8595-D7D252D8D9E3}">
          <p14:sldIdLst>
            <p14:sldId id="2561"/>
          </p14:sldIdLst>
        </p14:section>
        <p14:section name="Introduction" id="{61B8DE66-183F-415A-815C-3D4F06443F6B}">
          <p14:sldIdLst>
            <p14:sldId id="2563"/>
          </p14:sldIdLst>
        </p14:section>
        <p14:section name="Foundations of the Organization" id="{7A3E42CF-B2F7-4817-8AB1-94D4DDFE2AB3}">
          <p14:sldIdLst>
            <p14:sldId id="2565"/>
          </p14:sldIdLst>
        </p14:section>
        <p14:section name="2025 Review" id="{A3D00353-911B-463E-AA0C-A677F921A680}">
          <p14:sldIdLst>
            <p14:sldId id="2569"/>
            <p14:sldId id="2578"/>
            <p14:sldId id="2579"/>
            <p14:sldId id="2580"/>
          </p14:sldIdLst>
        </p14:section>
        <p14:section name="Objectifs 2026" id="{DC319AC8-6FAF-445D-ADEF-7FEB3869A82D}">
          <p14:sldIdLst>
            <p14:sldId id="2581"/>
          </p14:sldIdLst>
        </p14:section>
        <p14:section name="Conclusion" id="{90EBCC39-21C2-40C5-A0DC-F143EE506DF3}">
          <p14:sldIdLst>
            <p14:sldId id="2576"/>
            <p14:sldId id="25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B1260-68C9-4B7B-904F-101795338477}" v="550" dt="2025-11-03T18:45:48.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p:cViewPr>
        <p:scale>
          <a:sx n="50" d="100"/>
          <a:sy n="50" d="100"/>
        </p:scale>
        <p:origin x="1934" y="6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dith Gariepy" userId="3a688ad8-8e06-437a-805b-a572ccdf152d" providerId="ADAL" clId="{6BF8A251-DFD4-4FE7-A779-C15122411808}"/>
    <pc:docChg chg="undo custSel addSld delSld modSld modSection modNotesMaster">
      <pc:chgData name="Édith Gariepy" userId="3a688ad8-8e06-437a-805b-a572ccdf152d" providerId="ADAL" clId="{6BF8A251-DFD4-4FE7-A779-C15122411808}" dt="2025-11-03T18:45:48.171" v="766" actId="6549"/>
      <pc:docMkLst>
        <pc:docMk/>
      </pc:docMkLst>
      <pc:sldChg chg="modSp mod modNotesTx">
        <pc:chgData name="Édith Gariepy" userId="3a688ad8-8e06-437a-805b-a572ccdf152d" providerId="ADAL" clId="{6BF8A251-DFD4-4FE7-A779-C15122411808}" dt="2025-10-28T19:42:17.398" v="637" actId="6549"/>
        <pc:sldMkLst>
          <pc:docMk/>
          <pc:sldMk cId="1207927838" sldId="2561"/>
        </pc:sldMkLst>
        <pc:spChg chg="mod">
          <ac:chgData name="Édith Gariepy" userId="3a688ad8-8e06-437a-805b-a572ccdf152d" providerId="ADAL" clId="{6BF8A251-DFD4-4FE7-A779-C15122411808}" dt="2025-10-15T13:33:00.345" v="153" actId="1076"/>
          <ac:spMkLst>
            <pc:docMk/>
            <pc:sldMk cId="1207927838" sldId="2561"/>
            <ac:spMk id="2" creationId="{C5569A3D-91B2-DDF0-FDD5-9DDC0D95BDB9}"/>
          </ac:spMkLst>
        </pc:spChg>
        <pc:picChg chg="mod">
          <ac:chgData name="Édith Gariepy" userId="3a688ad8-8e06-437a-805b-a572ccdf152d" providerId="ADAL" clId="{6BF8A251-DFD4-4FE7-A779-C15122411808}" dt="2025-10-15T13:32:57.378" v="152" actId="1076"/>
          <ac:picMkLst>
            <pc:docMk/>
            <pc:sldMk cId="1207927838" sldId="2561"/>
            <ac:picMk id="10" creationId="{4900B966-1683-3095-00EB-1C40DC8460DA}"/>
          </ac:picMkLst>
        </pc:picChg>
      </pc:sldChg>
      <pc:sldChg chg="modSp mod modAnim">
        <pc:chgData name="Édith Gariepy" userId="3a688ad8-8e06-437a-805b-a572ccdf152d" providerId="ADAL" clId="{6BF8A251-DFD4-4FE7-A779-C15122411808}" dt="2025-11-03T18:41:04.543" v="678"/>
        <pc:sldMkLst>
          <pc:docMk/>
          <pc:sldMk cId="347343624" sldId="2563"/>
        </pc:sldMkLst>
        <pc:spChg chg="mod">
          <ac:chgData name="Édith Gariepy" userId="3a688ad8-8e06-437a-805b-a572ccdf152d" providerId="ADAL" clId="{6BF8A251-DFD4-4FE7-A779-C15122411808}" dt="2025-10-15T13:33:24.849" v="154" actId="1076"/>
          <ac:spMkLst>
            <pc:docMk/>
            <pc:sldMk cId="347343624" sldId="2563"/>
            <ac:spMk id="2" creationId="{DD5BB80A-40B9-8CF7-08C3-A0556849819A}"/>
          </ac:spMkLst>
        </pc:spChg>
        <pc:spChg chg="mod">
          <ac:chgData name="Édith Gariepy" userId="3a688ad8-8e06-437a-805b-a572ccdf152d" providerId="ADAL" clId="{6BF8A251-DFD4-4FE7-A779-C15122411808}" dt="2025-10-15T13:15:53.801" v="17" actId="404"/>
          <ac:spMkLst>
            <pc:docMk/>
            <pc:sldMk cId="347343624" sldId="2563"/>
            <ac:spMk id="4" creationId="{396B628C-EE32-6225-DE6C-851B25036072}"/>
          </ac:spMkLst>
        </pc:spChg>
      </pc:sldChg>
      <pc:sldChg chg="addSp delSp modSp mod modAnim">
        <pc:chgData name="Édith Gariepy" userId="3a688ad8-8e06-437a-805b-a572ccdf152d" providerId="ADAL" clId="{6BF8A251-DFD4-4FE7-A779-C15122411808}" dt="2025-11-03T18:41:12.424" v="679"/>
        <pc:sldMkLst>
          <pc:docMk/>
          <pc:sldMk cId="1943360319" sldId="2565"/>
        </pc:sldMkLst>
        <pc:spChg chg="mod">
          <ac:chgData name="Édith Gariepy" userId="3a688ad8-8e06-437a-805b-a572ccdf152d" providerId="ADAL" clId="{6BF8A251-DFD4-4FE7-A779-C15122411808}" dt="2025-10-15T13:32:37.123" v="151" actId="1076"/>
          <ac:spMkLst>
            <pc:docMk/>
            <pc:sldMk cId="1943360319" sldId="2565"/>
            <ac:spMk id="2" creationId="{B26CF84B-1A64-121A-D01B-56E1EC722376}"/>
          </ac:spMkLst>
        </pc:spChg>
        <pc:spChg chg="mod">
          <ac:chgData name="Édith Gariepy" userId="3a688ad8-8e06-437a-805b-a572ccdf152d" providerId="ADAL" clId="{6BF8A251-DFD4-4FE7-A779-C15122411808}" dt="2025-10-16T20:06:00.105" v="387" actId="13926"/>
          <ac:spMkLst>
            <pc:docMk/>
            <pc:sldMk cId="1943360319" sldId="2565"/>
            <ac:spMk id="4" creationId="{9B1D9ACB-4619-1947-35C6-EB5D64E6EFDB}"/>
          </ac:spMkLst>
        </pc:spChg>
        <pc:picChg chg="add mod">
          <ac:chgData name="Édith Gariepy" userId="3a688ad8-8e06-437a-805b-a572ccdf152d" providerId="ADAL" clId="{6BF8A251-DFD4-4FE7-A779-C15122411808}" dt="2025-10-17T20:11:48.088" v="628" actId="14100"/>
          <ac:picMkLst>
            <pc:docMk/>
            <pc:sldMk cId="1943360319" sldId="2565"/>
            <ac:picMk id="1026" creationId="{CDBC685E-4D9F-E47D-F3FD-1FB09CD54C5C}"/>
          </ac:picMkLst>
        </pc:picChg>
      </pc:sldChg>
      <pc:sldChg chg="addSp delSp modSp mod modAnim">
        <pc:chgData name="Édith Gariepy" userId="3a688ad8-8e06-437a-805b-a572ccdf152d" providerId="ADAL" clId="{6BF8A251-DFD4-4FE7-A779-C15122411808}" dt="2025-11-03T18:41:20.408" v="680"/>
        <pc:sldMkLst>
          <pc:docMk/>
          <pc:sldMk cId="2153737520" sldId="2569"/>
        </pc:sldMkLst>
        <pc:spChg chg="mod">
          <ac:chgData name="Édith Gariepy" userId="3a688ad8-8e06-437a-805b-a572ccdf152d" providerId="ADAL" clId="{6BF8A251-DFD4-4FE7-A779-C15122411808}" dt="2025-10-15T13:32:20.461" v="149" actId="14100"/>
          <ac:spMkLst>
            <pc:docMk/>
            <pc:sldMk cId="2153737520" sldId="2569"/>
            <ac:spMk id="2" creationId="{56111B54-E14B-4261-4218-5DB852FEA60A}"/>
          </ac:spMkLst>
        </pc:spChg>
        <pc:spChg chg="mod">
          <ac:chgData name="Édith Gariepy" userId="3a688ad8-8e06-437a-805b-a572ccdf152d" providerId="ADAL" clId="{6BF8A251-DFD4-4FE7-A779-C15122411808}" dt="2025-10-28T19:51:58.434" v="646" actId="13926"/>
          <ac:spMkLst>
            <pc:docMk/>
            <pc:sldMk cId="2153737520" sldId="2569"/>
            <ac:spMk id="4" creationId="{F54A89B2-657E-6A81-D71C-E90A17C54557}"/>
          </ac:spMkLst>
        </pc:spChg>
        <pc:picChg chg="add mod modCrop">
          <ac:chgData name="Édith Gariepy" userId="3a688ad8-8e06-437a-805b-a572ccdf152d" providerId="ADAL" clId="{6BF8A251-DFD4-4FE7-A779-C15122411808}" dt="2025-10-16T20:08:49.290" v="394" actId="732"/>
          <ac:picMkLst>
            <pc:docMk/>
            <pc:sldMk cId="2153737520" sldId="2569"/>
            <ac:picMk id="5" creationId="{DAC6C839-F3F3-2DDF-4182-0A9847465E5B}"/>
          </ac:picMkLst>
        </pc:picChg>
      </pc:sldChg>
      <pc:sldChg chg="addSp delSp modSp mod modClrScheme modAnim chgLayout">
        <pc:chgData name="Édith Gariepy" userId="3a688ad8-8e06-437a-805b-a572ccdf152d" providerId="ADAL" clId="{6BF8A251-DFD4-4FE7-A779-C15122411808}" dt="2025-11-03T18:41:57.883" v="684"/>
        <pc:sldMkLst>
          <pc:docMk/>
          <pc:sldMk cId="213307713" sldId="2576"/>
        </pc:sldMkLst>
        <pc:spChg chg="mod">
          <ac:chgData name="Édith Gariepy" userId="3a688ad8-8e06-437a-805b-a572ccdf152d" providerId="ADAL" clId="{6BF8A251-DFD4-4FE7-A779-C15122411808}" dt="2025-10-15T13:30:51.387" v="127" actId="403"/>
          <ac:spMkLst>
            <pc:docMk/>
            <pc:sldMk cId="213307713" sldId="2576"/>
            <ac:spMk id="2" creationId="{A957A8E4-1156-8B72-53D5-285E0BC82245}"/>
          </ac:spMkLst>
        </pc:spChg>
        <pc:spChg chg="mod">
          <ac:chgData name="Édith Gariepy" userId="3a688ad8-8e06-437a-805b-a572ccdf152d" providerId="ADAL" clId="{6BF8A251-DFD4-4FE7-A779-C15122411808}" dt="2025-10-15T13:35:17.793" v="315" actId="27636"/>
          <ac:spMkLst>
            <pc:docMk/>
            <pc:sldMk cId="213307713" sldId="2576"/>
            <ac:spMk id="4" creationId="{76A53E3D-929D-FA38-BF4D-74411F9E8E11}"/>
          </ac:spMkLst>
        </pc:spChg>
        <pc:spChg chg="mod">
          <ac:chgData name="Édith Gariepy" userId="3a688ad8-8e06-437a-805b-a572ccdf152d" providerId="ADAL" clId="{6BF8A251-DFD4-4FE7-A779-C15122411808}" dt="2025-10-15T12:51:40.599" v="8" actId="26606"/>
          <ac:spMkLst>
            <pc:docMk/>
            <pc:sldMk cId="213307713" sldId="2576"/>
            <ac:spMk id="7" creationId="{531ED82B-53CC-6EF9-F91D-01EE4DAB53EF}"/>
          </ac:spMkLst>
        </pc:spChg>
        <pc:picChg chg="mod">
          <ac:chgData name="Édith Gariepy" userId="3a688ad8-8e06-437a-805b-a572ccdf152d" providerId="ADAL" clId="{6BF8A251-DFD4-4FE7-A779-C15122411808}" dt="2025-10-15T12:51:52.759" v="10" actId="1076"/>
          <ac:picMkLst>
            <pc:docMk/>
            <pc:sldMk cId="213307713" sldId="2576"/>
            <ac:picMk id="9" creationId="{37556E53-C08C-4D3D-8131-4DDACF1C0790}"/>
          </ac:picMkLst>
        </pc:picChg>
      </pc:sldChg>
      <pc:sldChg chg="addSp delSp modSp mod modAnim">
        <pc:chgData name="Édith Gariepy" userId="3a688ad8-8e06-437a-805b-a572ccdf152d" providerId="ADAL" clId="{6BF8A251-DFD4-4FE7-A779-C15122411808}" dt="2025-11-03T18:41:25.206" v="681"/>
        <pc:sldMkLst>
          <pc:docMk/>
          <pc:sldMk cId="2583366580" sldId="2578"/>
        </pc:sldMkLst>
        <pc:spChg chg="mod">
          <ac:chgData name="Édith Gariepy" userId="3a688ad8-8e06-437a-805b-a572ccdf152d" providerId="ADAL" clId="{6BF8A251-DFD4-4FE7-A779-C15122411808}" dt="2025-10-15T13:32:08.432" v="147" actId="14100"/>
          <ac:spMkLst>
            <pc:docMk/>
            <pc:sldMk cId="2583366580" sldId="2578"/>
            <ac:spMk id="2" creationId="{6477F72A-C459-B101-BFE5-190AFE8B86BC}"/>
          </ac:spMkLst>
        </pc:spChg>
        <pc:spChg chg="mod">
          <ac:chgData name="Édith Gariepy" userId="3a688ad8-8e06-437a-805b-a572ccdf152d" providerId="ADAL" clId="{6BF8A251-DFD4-4FE7-A779-C15122411808}" dt="2025-11-03T18:34:31.664" v="671" actId="27636"/>
          <ac:spMkLst>
            <pc:docMk/>
            <pc:sldMk cId="2583366580" sldId="2578"/>
            <ac:spMk id="4" creationId="{5C7BC410-6C91-2B46-5EBE-B2B381292237}"/>
          </ac:spMkLst>
        </pc:spChg>
        <pc:picChg chg="add mod modCrop">
          <ac:chgData name="Édith Gariepy" userId="3a688ad8-8e06-437a-805b-a572ccdf152d" providerId="ADAL" clId="{6BF8A251-DFD4-4FE7-A779-C15122411808}" dt="2025-10-16T20:09:21.943" v="404" actId="1038"/>
          <ac:picMkLst>
            <pc:docMk/>
            <pc:sldMk cId="2583366580" sldId="2578"/>
            <ac:picMk id="3" creationId="{9205F920-7C83-6D44-3AA5-18A19CEB7B9A}"/>
          </ac:picMkLst>
        </pc:picChg>
      </pc:sldChg>
      <pc:sldChg chg="addSp delSp modSp mod modClrScheme modAnim chgLayout">
        <pc:chgData name="Édith Gariepy" userId="3a688ad8-8e06-437a-805b-a572ccdf152d" providerId="ADAL" clId="{6BF8A251-DFD4-4FE7-A779-C15122411808}" dt="2025-11-03T18:41:33.419" v="682"/>
        <pc:sldMkLst>
          <pc:docMk/>
          <pc:sldMk cId="3262383636" sldId="2579"/>
        </pc:sldMkLst>
        <pc:spChg chg="mod ord">
          <ac:chgData name="Édith Gariepy" userId="3a688ad8-8e06-437a-805b-a572ccdf152d" providerId="ADAL" clId="{6BF8A251-DFD4-4FE7-A779-C15122411808}" dt="2025-10-15T12:50:54.860" v="0" actId="26606"/>
          <ac:spMkLst>
            <pc:docMk/>
            <pc:sldMk cId="3262383636" sldId="2579"/>
            <ac:spMk id="7" creationId="{79CFA9F8-E6FB-9583-9A95-EF2BF30622AF}"/>
          </ac:spMkLst>
        </pc:spChg>
        <pc:spChg chg="mod">
          <ac:chgData name="Édith Gariepy" userId="3a688ad8-8e06-437a-805b-a572ccdf152d" providerId="ADAL" clId="{6BF8A251-DFD4-4FE7-A779-C15122411808}" dt="2025-10-15T13:31:56.279" v="145" actId="1076"/>
          <ac:spMkLst>
            <pc:docMk/>
            <pc:sldMk cId="3262383636" sldId="2579"/>
            <ac:spMk id="9" creationId="{088364EC-EB22-06DF-C373-92ACA3D3455F}"/>
          </ac:spMkLst>
        </pc:spChg>
        <pc:spChg chg="mod">
          <ac:chgData name="Édith Gariepy" userId="3a688ad8-8e06-437a-805b-a572ccdf152d" providerId="ADAL" clId="{6BF8A251-DFD4-4FE7-A779-C15122411808}" dt="2025-10-28T19:52:06.642" v="648" actId="13926"/>
          <ac:spMkLst>
            <pc:docMk/>
            <pc:sldMk cId="3262383636" sldId="2579"/>
            <ac:spMk id="13" creationId="{C00AAC19-D663-CE5C-51D7-BCE1CFE48145}"/>
          </ac:spMkLst>
        </pc:spChg>
        <pc:picChg chg="add mod">
          <ac:chgData name="Édith Gariepy" userId="3a688ad8-8e06-437a-805b-a572ccdf152d" providerId="ADAL" clId="{6BF8A251-DFD4-4FE7-A779-C15122411808}" dt="2025-10-17T20:08:27.600" v="621" actId="1038"/>
          <ac:picMkLst>
            <pc:docMk/>
            <pc:sldMk cId="3262383636" sldId="2579"/>
            <ac:picMk id="10" creationId="{693AF37E-416A-2A12-CF87-806678E88E49}"/>
          </ac:picMkLst>
        </pc:picChg>
      </pc:sldChg>
      <pc:sldChg chg="addSp delSp modSp mod">
        <pc:chgData name="Édith Gariepy" userId="3a688ad8-8e06-437a-805b-a572ccdf152d" providerId="ADAL" clId="{6BF8A251-DFD4-4FE7-A779-C15122411808}" dt="2025-11-03T18:35:33.812" v="676" actId="732"/>
        <pc:sldMkLst>
          <pc:docMk/>
          <pc:sldMk cId="808661459" sldId="2580"/>
        </pc:sldMkLst>
        <pc:spChg chg="mod">
          <ac:chgData name="Édith Gariepy" userId="3a688ad8-8e06-437a-805b-a572ccdf152d" providerId="ADAL" clId="{6BF8A251-DFD4-4FE7-A779-C15122411808}" dt="2025-10-17T19:37:10.312" v="465" actId="20577"/>
          <ac:spMkLst>
            <pc:docMk/>
            <pc:sldMk cId="808661459" sldId="2580"/>
            <ac:spMk id="9" creationId="{0BD1FAD7-2C30-E27D-E4F3-0BCC925E564C}"/>
          </ac:spMkLst>
        </pc:spChg>
        <pc:picChg chg="add del mod">
          <ac:chgData name="Édith Gariepy" userId="3a688ad8-8e06-437a-805b-a572ccdf152d" providerId="ADAL" clId="{6BF8A251-DFD4-4FE7-A779-C15122411808}" dt="2025-11-03T18:30:39.836" v="662" actId="478"/>
          <ac:picMkLst>
            <pc:docMk/>
            <pc:sldMk cId="808661459" sldId="2580"/>
            <ac:picMk id="3" creationId="{C27325E8-E3E3-B789-804C-8C896C412F3C}"/>
          </ac:picMkLst>
        </pc:picChg>
        <pc:picChg chg="add mod">
          <ac:chgData name="Édith Gariepy" userId="3a688ad8-8e06-437a-805b-a572ccdf152d" providerId="ADAL" clId="{6BF8A251-DFD4-4FE7-A779-C15122411808}" dt="2025-11-03T18:31:41.913" v="669" actId="1076"/>
          <ac:picMkLst>
            <pc:docMk/>
            <pc:sldMk cId="808661459" sldId="2580"/>
            <ac:picMk id="4" creationId="{F241115E-F37C-EC98-B964-114E2CA39DC2}"/>
          </ac:picMkLst>
        </pc:picChg>
        <pc:picChg chg="mod modCrop">
          <ac:chgData name="Édith Gariepy" userId="3a688ad8-8e06-437a-805b-a572ccdf152d" providerId="ADAL" clId="{6BF8A251-DFD4-4FE7-A779-C15122411808}" dt="2025-11-03T18:35:33.812" v="676" actId="732"/>
          <ac:picMkLst>
            <pc:docMk/>
            <pc:sldMk cId="808661459" sldId="2580"/>
            <ac:picMk id="10" creationId="{9D13429D-B2CE-D47A-750D-F207F4A623C8}"/>
          </ac:picMkLst>
        </pc:picChg>
      </pc:sldChg>
      <pc:sldChg chg="modSp mod modAnim">
        <pc:chgData name="Édith Gariepy" userId="3a688ad8-8e06-437a-805b-a572ccdf152d" providerId="ADAL" clId="{6BF8A251-DFD4-4FE7-A779-C15122411808}" dt="2025-11-03T18:45:48.171" v="766" actId="6549"/>
        <pc:sldMkLst>
          <pc:docMk/>
          <pc:sldMk cId="1408783325" sldId="2581"/>
        </pc:sldMkLst>
        <pc:spChg chg="mod">
          <ac:chgData name="Édith Gariepy" userId="3a688ad8-8e06-437a-805b-a572ccdf152d" providerId="ADAL" clId="{6BF8A251-DFD4-4FE7-A779-C15122411808}" dt="2025-11-03T18:45:48.171" v="766" actId="6549"/>
          <ac:spMkLst>
            <pc:docMk/>
            <pc:sldMk cId="1408783325" sldId="2581"/>
            <ac:spMk id="3" creationId="{3608EADB-BD29-3DC1-A01D-4ABF3CA4F0C5}"/>
          </ac:spMkLst>
        </pc:spChg>
        <pc:spChg chg="mod">
          <ac:chgData name="Édith Gariepy" userId="3a688ad8-8e06-437a-805b-a572ccdf152d" providerId="ADAL" clId="{6BF8A251-DFD4-4FE7-A779-C15122411808}" dt="2025-10-15T13:31:38.760" v="142" actId="1076"/>
          <ac:spMkLst>
            <pc:docMk/>
            <pc:sldMk cId="1408783325" sldId="2581"/>
            <ac:spMk id="9" creationId="{AD5A8ED6-E274-AED1-0E49-53706A45E7BE}"/>
          </ac:spMkLst>
        </pc:spChg>
        <pc:picChg chg="mod modCrop">
          <ac:chgData name="Édith Gariepy" userId="3a688ad8-8e06-437a-805b-a572ccdf152d" providerId="ADAL" clId="{6BF8A251-DFD4-4FE7-A779-C15122411808}" dt="2025-10-15T13:24:04.827" v="88" actId="14100"/>
          <ac:picMkLst>
            <pc:docMk/>
            <pc:sldMk cId="1408783325" sldId="2581"/>
            <ac:picMk id="2" creationId="{B3913580-1644-AC62-6868-EACA8D2A87CE}"/>
          </ac:picMkLst>
        </pc:picChg>
      </pc:sldChg>
      <pc:sldChg chg="modSp add del mod">
        <pc:chgData name="Édith Gariepy" userId="3a688ad8-8e06-437a-805b-a572ccdf152d" providerId="ADAL" clId="{6BF8A251-DFD4-4FE7-A779-C15122411808}" dt="2025-11-03T18:38:16.097" v="677" actId="47"/>
        <pc:sldMkLst>
          <pc:docMk/>
          <pc:sldMk cId="79889196" sldId="25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1383853-6BDB-4164-8754-BBE184A7AF47}" type="datetimeFigureOut">
              <a:t>03/11/2025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ED03447-D7A4-423C-9BA5-34F11AFD25E8}" type="slidenum">
              <a:t>‹N°›</a:t>
            </a:fld>
            <a:endParaRPr lang="en-US"/>
          </a:p>
        </p:txBody>
      </p:sp>
    </p:spTree>
    <p:extLst>
      <p:ext uri="{BB962C8B-B14F-4D97-AF65-F5344CB8AC3E}">
        <p14:creationId xmlns:p14="http://schemas.microsoft.com/office/powerpoint/2010/main" val="98724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3E8C33F4-E50D-4FAF-BCD6-B42FBF29299C}" type="slidenum">
              <a:t>1</a:t>
            </a:fld>
            <a:endParaRPr lang="en-US"/>
          </a:p>
        </p:txBody>
      </p:sp>
    </p:spTree>
    <p:extLst>
      <p:ext uri="{BB962C8B-B14F-4D97-AF65-F5344CB8AC3E}">
        <p14:creationId xmlns:p14="http://schemas.microsoft.com/office/powerpoint/2010/main" val="197783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https://cdcbeauharnoissalaberryor.sharepoint.com/sites/Dossierdel%27quipeCDCSalaberry/_layouts/15/Doc.aspx?sourcedoc=%7BC7D80E76-CE07-44BF-AA1B-B005D82C04C7%7D&amp;file=Bilan%20d%27activit%C3%A9s%202025%20AH%20.docx&amp;action=default&amp;mobileredirect=true
En 2025, Ambition Habitation, </a:t>
            </a:r>
            <a:r>
              <a:rPr lang="en-US" dirty="0" err="1"/>
              <a:t>anciennement</a:t>
            </a:r>
            <a:r>
              <a:rPr lang="en-US" dirty="0"/>
              <a:t> </a:t>
            </a:r>
            <a:r>
              <a:rPr lang="en-US" dirty="0" err="1"/>
              <a:t>connue</a:t>
            </a:r>
            <a:r>
              <a:rPr lang="en-US" dirty="0"/>
              <a:t> sous le nom de HSSO, a </a:t>
            </a:r>
            <a:r>
              <a:rPr lang="en-US" dirty="0" err="1"/>
              <a:t>franchi</a:t>
            </a:r>
            <a:r>
              <a:rPr lang="en-US" dirty="0"/>
              <a:t> </a:t>
            </a:r>
            <a:r>
              <a:rPr lang="en-US" dirty="0" err="1"/>
              <a:t>une</a:t>
            </a:r>
            <a:r>
              <a:rPr lang="en-US" dirty="0"/>
              <a:t> étape </a:t>
            </a:r>
            <a:r>
              <a:rPr lang="en-US" dirty="0" err="1"/>
              <a:t>cruciale</a:t>
            </a:r>
            <a:r>
              <a:rPr lang="en-US" dirty="0"/>
              <a:t> dans son développement. Cette </a:t>
            </a:r>
            <a:r>
              <a:rPr lang="en-US" dirty="0" err="1"/>
              <a:t>année</a:t>
            </a:r>
            <a:r>
              <a:rPr lang="en-US" dirty="0"/>
              <a:t> a </a:t>
            </a:r>
            <a:r>
              <a:rPr lang="en-US" dirty="0" err="1"/>
              <a:t>été</a:t>
            </a:r>
            <a:r>
              <a:rPr lang="en-US" dirty="0"/>
              <a:t> </a:t>
            </a:r>
            <a:r>
              <a:rPr lang="en-US" dirty="0" err="1"/>
              <a:t>marquée</a:t>
            </a:r>
            <a:r>
              <a:rPr lang="en-US" dirty="0"/>
              <a:t> par </a:t>
            </a:r>
            <a:r>
              <a:rPr lang="en-US" dirty="0" err="1"/>
              <a:t>une</a:t>
            </a:r>
            <a:r>
              <a:rPr lang="en-US" dirty="0"/>
              <a:t> consolidation des </a:t>
            </a:r>
            <a:r>
              <a:rPr lang="en-US" dirty="0" err="1"/>
              <a:t>fondations</a:t>
            </a:r>
            <a:r>
              <a:rPr lang="en-US" dirty="0"/>
              <a:t> de </a:t>
            </a:r>
            <a:r>
              <a:rPr lang="en-US" dirty="0" err="1"/>
              <a:t>l'organisation</a:t>
            </a:r>
            <a:r>
              <a:rPr lang="en-US" dirty="0"/>
              <a:t>, </a:t>
            </a:r>
            <a:r>
              <a:rPr lang="en-US" dirty="0" err="1"/>
              <a:t>une</a:t>
            </a:r>
            <a:r>
              <a:rPr lang="en-US" dirty="0"/>
              <a:t> structuration </a:t>
            </a:r>
            <a:r>
              <a:rPr lang="en-US" dirty="0" err="1"/>
              <a:t>claire</a:t>
            </a:r>
            <a:r>
              <a:rPr lang="en-US" dirty="0"/>
              <a:t> de </a:t>
            </a:r>
            <a:r>
              <a:rPr lang="en-US" dirty="0" err="1"/>
              <a:t>sa</a:t>
            </a:r>
            <a:r>
              <a:rPr lang="en-US" dirty="0"/>
              <a:t> vision, et </a:t>
            </a:r>
            <a:r>
              <a:rPr lang="en-US" dirty="0" err="1"/>
              <a:t>une</a:t>
            </a:r>
            <a:r>
              <a:rPr lang="en-US" dirty="0"/>
              <a:t> </a:t>
            </a:r>
            <a:r>
              <a:rPr lang="en-US" dirty="0" err="1"/>
              <a:t>mobilisation</a:t>
            </a:r>
            <a:r>
              <a:rPr lang="en-US" dirty="0"/>
              <a:t> collective face à la crise du </a:t>
            </a:r>
            <a:r>
              <a:rPr lang="en-US" dirty="0" err="1"/>
              <a:t>logement</a:t>
            </a:r>
            <a:r>
              <a:rPr lang="en-US" dirty="0"/>
              <a:t> dans la MRC Beauharnois-Salaberry. Grâce à un plan de développement </a:t>
            </a:r>
            <a:r>
              <a:rPr lang="en-US" dirty="0" err="1"/>
              <a:t>ambitieux</a:t>
            </a:r>
            <a:r>
              <a:rPr lang="en-US" dirty="0"/>
              <a:t>, des </a:t>
            </a:r>
            <a:r>
              <a:rPr lang="en-US" dirty="0" err="1"/>
              <a:t>partenariats</a:t>
            </a:r>
            <a:r>
              <a:rPr lang="en-US" dirty="0"/>
              <a:t> </a:t>
            </a:r>
            <a:r>
              <a:rPr lang="en-US" dirty="0" err="1"/>
              <a:t>stratégiques</a:t>
            </a:r>
            <a:r>
              <a:rPr lang="en-US" dirty="0"/>
              <a:t> et </a:t>
            </a:r>
            <a:r>
              <a:rPr lang="en-US" dirty="0" err="1"/>
              <a:t>une</a:t>
            </a:r>
            <a:r>
              <a:rPr lang="en-US" dirty="0"/>
              <a:t> direction proactive, </a:t>
            </a:r>
            <a:r>
              <a:rPr lang="en-US" dirty="0" err="1"/>
              <a:t>l'organisme</a:t>
            </a:r>
            <a:r>
              <a:rPr lang="en-US" dirty="0"/>
              <a:t> a </a:t>
            </a:r>
            <a:r>
              <a:rPr lang="en-US" dirty="0" err="1"/>
              <a:t>su</a:t>
            </a:r>
            <a:r>
              <a:rPr lang="en-US" dirty="0"/>
              <a:t> transformer </a:t>
            </a:r>
            <a:r>
              <a:rPr lang="en-US" dirty="0" err="1"/>
              <a:t>ses</a:t>
            </a:r>
            <a:r>
              <a:rPr lang="en-US" dirty="0"/>
              <a:t> </a:t>
            </a:r>
            <a:r>
              <a:rPr lang="en-US" dirty="0" err="1"/>
              <a:t>idées</a:t>
            </a:r>
            <a:r>
              <a:rPr lang="en-US" dirty="0"/>
              <a:t> </a:t>
            </a:r>
            <a:r>
              <a:rPr lang="en-US" dirty="0" err="1"/>
              <a:t>en</a:t>
            </a:r>
            <a:r>
              <a:rPr lang="en-US" dirty="0"/>
              <a:t> actions </a:t>
            </a:r>
            <a:r>
              <a:rPr lang="en-US" dirty="0" err="1"/>
              <a:t>concrètes</a:t>
            </a:r>
            <a:r>
              <a:rPr lang="en-US" dirty="0"/>
              <a:t>. Parmi les </a:t>
            </a:r>
            <a:r>
              <a:rPr lang="en-US" dirty="0" err="1"/>
              <a:t>réalisations</a:t>
            </a:r>
            <a:r>
              <a:rPr lang="en-US" dirty="0"/>
              <a:t> notables, on </a:t>
            </a:r>
            <a:r>
              <a:rPr lang="en-US" dirty="0" err="1"/>
              <a:t>compte</a:t>
            </a:r>
            <a:r>
              <a:rPr lang="en-US" dirty="0"/>
              <a:t> le </a:t>
            </a:r>
            <a:r>
              <a:rPr lang="en-US" dirty="0" err="1"/>
              <a:t>dépôt</a:t>
            </a:r>
            <a:r>
              <a:rPr lang="en-US" dirty="0"/>
              <a:t> de </a:t>
            </a:r>
            <a:r>
              <a:rPr lang="en-US" dirty="0" err="1"/>
              <a:t>projets</a:t>
            </a:r>
            <a:r>
              <a:rPr lang="en-US" dirty="0"/>
              <a:t> </a:t>
            </a:r>
            <a:r>
              <a:rPr lang="en-US" dirty="0" err="1"/>
              <a:t>immobiliers</a:t>
            </a:r>
            <a:r>
              <a:rPr lang="en-US" dirty="0"/>
              <a:t>, la recherche active de </a:t>
            </a:r>
            <a:r>
              <a:rPr lang="en-US" dirty="0" err="1"/>
              <a:t>financement</a:t>
            </a:r>
            <a:r>
              <a:rPr lang="en-US" dirty="0"/>
              <a:t>, et </a:t>
            </a:r>
            <a:r>
              <a:rPr lang="en-US" dirty="0" err="1"/>
              <a:t>l'engagement</a:t>
            </a:r>
            <a:r>
              <a:rPr lang="en-US" dirty="0"/>
              <a:t> du conseil </a:t>
            </a:r>
            <a:r>
              <a:rPr lang="en-US" dirty="0" err="1"/>
              <a:t>d'administration</a:t>
            </a:r>
            <a:r>
              <a:rPr lang="en-US" dirty="0"/>
              <a:t> qui a </a:t>
            </a:r>
            <a:r>
              <a:rPr lang="en-US" dirty="0" err="1"/>
              <a:t>joué</a:t>
            </a:r>
            <a:r>
              <a:rPr lang="en-US" dirty="0"/>
              <a:t> un </a:t>
            </a:r>
            <a:r>
              <a:rPr lang="en-US" dirty="0" err="1"/>
              <a:t>rôle</a:t>
            </a:r>
            <a:r>
              <a:rPr lang="en-US" dirty="0"/>
              <a:t> </a:t>
            </a:r>
            <a:r>
              <a:rPr lang="en-US" dirty="0" err="1"/>
              <a:t>essentiel</a:t>
            </a:r>
            <a:r>
              <a:rPr lang="en-US" dirty="0"/>
              <a:t> dans la progression </a:t>
            </a:r>
            <a:r>
              <a:rPr lang="en-US" dirty="0" err="1"/>
              <a:t>vers</a:t>
            </a:r>
            <a:r>
              <a:rPr lang="en-US" dirty="0"/>
              <a:t> le premier </a:t>
            </a:r>
            <a:r>
              <a:rPr lang="en-US" dirty="0" err="1"/>
              <a:t>projet</a:t>
            </a:r>
            <a:r>
              <a:rPr lang="en-US" dirty="0"/>
              <a:t> de </a:t>
            </a:r>
            <a:r>
              <a:rPr lang="en-US" dirty="0" err="1"/>
              <a:t>logements</a:t>
            </a:r>
            <a:r>
              <a:rPr lang="en-US" dirty="0"/>
              <a:t>. Le </a:t>
            </a:r>
            <a:r>
              <a:rPr lang="en-US" dirty="0" err="1"/>
              <a:t>soutien</a:t>
            </a:r>
            <a:r>
              <a:rPr lang="en-US" dirty="0"/>
              <a:t> financier de la CDC Beauharnois-Salaberry, des </a:t>
            </a:r>
            <a:r>
              <a:rPr lang="en-US" dirty="0" err="1"/>
              <a:t>municipalités</a:t>
            </a:r>
            <a:r>
              <a:rPr lang="en-US" dirty="0"/>
              <a:t> et des </a:t>
            </a:r>
            <a:r>
              <a:rPr lang="en-US" dirty="0" err="1"/>
              <a:t>partenaires</a:t>
            </a:r>
            <a:r>
              <a:rPr lang="en-US" dirty="0"/>
              <a:t> </a:t>
            </a:r>
            <a:r>
              <a:rPr lang="en-US" dirty="0" err="1"/>
              <a:t>institutionnels</a:t>
            </a:r>
            <a:r>
              <a:rPr lang="en-US" dirty="0"/>
              <a:t> a </a:t>
            </a:r>
            <a:r>
              <a:rPr lang="en-US" dirty="0" err="1"/>
              <a:t>permis</a:t>
            </a:r>
            <a:r>
              <a:rPr lang="en-US" dirty="0"/>
              <a:t> à Ambition Habitation de se </a:t>
            </a:r>
            <a:r>
              <a:rPr lang="en-US" dirty="0" err="1"/>
              <a:t>positionner</a:t>
            </a:r>
            <a:r>
              <a:rPr lang="en-US" dirty="0"/>
              <a:t> </a:t>
            </a:r>
            <a:r>
              <a:rPr lang="en-US" dirty="0" err="1"/>
              <a:t>comme</a:t>
            </a:r>
            <a:r>
              <a:rPr lang="en-US" dirty="0"/>
              <a:t> un </a:t>
            </a:r>
            <a:r>
              <a:rPr lang="en-US" dirty="0" err="1"/>
              <a:t>acteur</a:t>
            </a:r>
            <a:r>
              <a:rPr lang="en-US" dirty="0"/>
              <a:t> </a:t>
            </a:r>
            <a:r>
              <a:rPr lang="en-US" dirty="0" err="1"/>
              <a:t>incontournable</a:t>
            </a:r>
            <a:r>
              <a:rPr lang="en-US" dirty="0"/>
              <a:t> dans le développement de </a:t>
            </a:r>
            <a:r>
              <a:rPr lang="en-US" dirty="0" err="1"/>
              <a:t>logements</a:t>
            </a:r>
            <a:r>
              <a:rPr lang="en-US" dirty="0"/>
              <a:t> </a:t>
            </a:r>
            <a:r>
              <a:rPr lang="en-US" dirty="0" err="1"/>
              <a:t>abordables</a:t>
            </a:r>
            <a:r>
              <a:rPr lang="en-US" dirty="0"/>
              <a:t>. </a:t>
            </a:r>
            <a:r>
              <a:rPr lang="en-US" dirty="0" err="1"/>
              <a:t>L'année</a:t>
            </a:r>
            <a:r>
              <a:rPr lang="en-US" dirty="0"/>
              <a:t> 2026 </a:t>
            </a:r>
            <a:r>
              <a:rPr lang="en-US" dirty="0" err="1"/>
              <a:t>s'annonce</a:t>
            </a:r>
            <a:r>
              <a:rPr lang="en-US" dirty="0"/>
              <a:t> </a:t>
            </a:r>
            <a:r>
              <a:rPr lang="en-US" dirty="0" err="1"/>
              <a:t>déterminante</a:t>
            </a:r>
            <a:r>
              <a:rPr lang="en-US" dirty="0"/>
              <a:t>, avec </a:t>
            </a:r>
            <a:r>
              <a:rPr lang="en-US" dirty="0" err="1"/>
              <a:t>une</a:t>
            </a:r>
            <a:r>
              <a:rPr lang="en-US" dirty="0"/>
              <a:t> </a:t>
            </a:r>
            <a:r>
              <a:rPr lang="en-US" dirty="0" err="1"/>
              <a:t>volonté</a:t>
            </a:r>
            <a:r>
              <a:rPr lang="en-US" dirty="0"/>
              <a:t> </a:t>
            </a:r>
            <a:r>
              <a:rPr lang="en-US" dirty="0" err="1"/>
              <a:t>affirmée</a:t>
            </a:r>
            <a:r>
              <a:rPr lang="en-US" dirty="0"/>
              <a:t> de </a:t>
            </a:r>
            <a:r>
              <a:rPr lang="en-US" dirty="0" err="1"/>
              <a:t>relever</a:t>
            </a:r>
            <a:r>
              <a:rPr lang="en-US" dirty="0"/>
              <a:t> les </a:t>
            </a:r>
            <a:r>
              <a:rPr lang="en-US" dirty="0" err="1"/>
              <a:t>défis</a:t>
            </a:r>
            <a:r>
              <a:rPr lang="en-US" dirty="0"/>
              <a:t> avec rigueur, </a:t>
            </a:r>
            <a:r>
              <a:rPr lang="en-US" dirty="0" err="1"/>
              <a:t>créativité</a:t>
            </a:r>
            <a:r>
              <a:rPr lang="en-US" dirty="0"/>
              <a:t> et </a:t>
            </a:r>
            <a:r>
              <a:rPr lang="en-US" dirty="0" err="1"/>
              <a:t>détermination</a:t>
            </a:r>
            <a:r>
              <a:rPr lang="en-US" dirty="0"/>
              <a:t> pour </a:t>
            </a:r>
            <a:r>
              <a:rPr lang="en-US" dirty="0" err="1"/>
              <a:t>élargir</a:t>
            </a:r>
            <a:r>
              <a:rPr lang="en-US" dirty="0"/>
              <a:t> le parc </a:t>
            </a:r>
            <a:r>
              <a:rPr lang="en-US" dirty="0" err="1"/>
              <a:t>immobilier</a:t>
            </a:r>
            <a:r>
              <a:rPr lang="en-US" dirty="0"/>
              <a:t> et </a:t>
            </a:r>
            <a:r>
              <a:rPr lang="en-US" dirty="0" err="1"/>
              <a:t>offrir</a:t>
            </a:r>
            <a:r>
              <a:rPr lang="en-US" dirty="0"/>
              <a:t> des solutions durables aux </a:t>
            </a:r>
            <a:r>
              <a:rPr lang="en-US" dirty="0" err="1"/>
              <a:t>enjeux</a:t>
            </a:r>
            <a:r>
              <a:rPr lang="en-US" dirty="0"/>
              <a:t> du </a:t>
            </a:r>
            <a:r>
              <a:rPr lang="en-US" dirty="0" err="1"/>
              <a:t>logement</a:t>
            </a:r>
            <a:r>
              <a:rPr lang="en-US" dirty="0"/>
              <a:t> dans la </a:t>
            </a:r>
            <a:r>
              <a:rPr lang="en-US" dirty="0" err="1"/>
              <a:t>région</a:t>
            </a:r>
            <a:r>
              <a:rPr lang="en-US" dirty="0"/>
              <a:t>.
</a:t>
            </a:r>
          </a:p>
        </p:txBody>
      </p:sp>
      <p:sp>
        <p:nvSpPr>
          <p:cNvPr id="4" name="Slide Number Placeholder 3"/>
          <p:cNvSpPr>
            <a:spLocks noGrp="1"/>
          </p:cNvSpPr>
          <p:nvPr>
            <p:ph type="sldNum" sz="quarter" idx="5"/>
          </p:nvPr>
        </p:nvSpPr>
        <p:spPr/>
        <p:txBody>
          <a:bodyPr/>
          <a:lstStyle/>
          <a:p>
            <a:fld id="{3E8C33F4-E50D-4FAF-BCD6-B42FBF29299C}" type="slidenum">
              <a:t>2</a:t>
            </a:fld>
            <a:endParaRPr lang="en-US"/>
          </a:p>
        </p:txBody>
      </p:sp>
    </p:spTree>
    <p:extLst>
      <p:ext uri="{BB962C8B-B14F-4D97-AF65-F5344CB8AC3E}">
        <p14:creationId xmlns:p14="http://schemas.microsoft.com/office/powerpoint/2010/main" val="270265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https://cdcbeauharnoissalaberryor.sharepoint.com/sites/Dossierdel%27quipeCDCSalaberry/_layouts/15/Doc.aspx?sourcedoc=%7BC7D80E76-CE07-44BF-AA1B-B005D82C04C7%7D&amp;file=Bilan%20d%27activit%C3%A9s%202025%20AH%20.docx&amp;action=default&amp;mobileredirect=true
Ambition Habitation a pour mission d'acquérir, construire, rénover, soutenir et gérer des biens immobiliers afin de développer une offre de logements à but non lucratif, inclusive et durable pour les citoyens aux revenus modestes, faibles ou ayant des besoins particuliers. Sa vision est de devenir un acteur incontournable dans la création et la pérennisation de logements à but non lucratif, en collaboration étroite avec la communauté et en étant à l'écoute des besoins diversifiés. Les valeurs fondamentales de l'organisation incluent l'abordabilité, l'innovation, la collaboration, l'intégrité et l'inclusion sociale. L'abordabilité se traduit par l'engagement à offrir des logements accessibles financièrement. L'innovation est présente dans la recherche constante de solutions durables. La collaboration repose sur des relations de confiance et de respect. L'intégrité implique honnêteté, éthique et responsabilité. Enfin, l'inclusion sociale vise à garantir l'accès au logement pour les personnes défavorisées ou marginalisées.
</a:t>
            </a:r>
          </a:p>
        </p:txBody>
      </p:sp>
      <p:sp>
        <p:nvSpPr>
          <p:cNvPr id="4" name="Slide Number Placeholder 3"/>
          <p:cNvSpPr>
            <a:spLocks noGrp="1"/>
          </p:cNvSpPr>
          <p:nvPr>
            <p:ph type="sldNum" sz="quarter" idx="5"/>
          </p:nvPr>
        </p:nvSpPr>
        <p:spPr/>
        <p:txBody>
          <a:bodyPr/>
          <a:lstStyle/>
          <a:p>
            <a:fld id="{3E8C33F4-E50D-4FAF-BCD6-B42FBF29299C}" type="slidenum">
              <a:t>3</a:t>
            </a:fld>
            <a:endParaRPr lang="en-US"/>
          </a:p>
        </p:txBody>
      </p:sp>
    </p:spTree>
    <p:extLst>
      <p:ext uri="{BB962C8B-B14F-4D97-AF65-F5344CB8AC3E}">
        <p14:creationId xmlns:p14="http://schemas.microsoft.com/office/powerpoint/2010/main" val="278270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This slide references information from the following file: https://cdcbeauharnoissalaberryor.sharepoint.com/sites/Dossierdel%27quipeCDCSalaberry/_layouts/15/Doc.aspx?sourcedoc=%7BC7D80E76-CE07-44BF-AA1B-B005D82C04C7%7D&amp;file=Bilan%20d%27activit%C3%A9s%202025%20AH%20.docx&amp;action=default&amp;mobileredirect=true
En 2025, Ambition Habitation a </a:t>
            </a:r>
            <a:r>
              <a:rPr lang="en-US" dirty="0" err="1"/>
              <a:t>structuré</a:t>
            </a:r>
            <a:r>
              <a:rPr lang="en-US" dirty="0"/>
              <a:t> son développement </a:t>
            </a:r>
            <a:r>
              <a:rPr lang="en-US" dirty="0" err="1"/>
              <a:t>autour</a:t>
            </a:r>
            <a:r>
              <a:rPr lang="en-US" dirty="0"/>
              <a:t> </a:t>
            </a:r>
            <a:r>
              <a:rPr lang="en-US" dirty="0" err="1"/>
              <a:t>d’actions</a:t>
            </a:r>
            <a:r>
              <a:rPr lang="en-US" dirty="0"/>
              <a:t> </a:t>
            </a:r>
            <a:r>
              <a:rPr lang="en-US" dirty="0" err="1"/>
              <a:t>concrètes</a:t>
            </a:r>
            <a:r>
              <a:rPr lang="en-US" dirty="0"/>
              <a:t> </a:t>
            </a:r>
            <a:r>
              <a:rPr lang="en-US" dirty="0" err="1"/>
              <a:t>visant</a:t>
            </a:r>
            <a:r>
              <a:rPr lang="en-US" dirty="0"/>
              <a:t> à augmenter </a:t>
            </a:r>
            <a:r>
              <a:rPr lang="en-US" dirty="0" err="1"/>
              <a:t>l’offre</a:t>
            </a:r>
            <a:r>
              <a:rPr lang="en-US" dirty="0"/>
              <a:t> de </a:t>
            </a:r>
            <a:r>
              <a:rPr lang="en-US" dirty="0" err="1"/>
              <a:t>logements</a:t>
            </a:r>
            <a:r>
              <a:rPr lang="en-US" dirty="0"/>
              <a:t> </a:t>
            </a:r>
            <a:r>
              <a:rPr lang="en-US" dirty="0" err="1"/>
              <a:t>abordables</a:t>
            </a:r>
            <a:r>
              <a:rPr lang="en-US" dirty="0"/>
              <a:t>. Parmi les initiatives majeures, on note le </a:t>
            </a:r>
            <a:r>
              <a:rPr lang="en-US" dirty="0" err="1"/>
              <a:t>dépôt</a:t>
            </a:r>
            <a:r>
              <a:rPr lang="en-US" dirty="0"/>
              <a:t> d’un </a:t>
            </a:r>
            <a:r>
              <a:rPr lang="en-US" dirty="0" err="1"/>
              <a:t>projet</a:t>
            </a:r>
            <a:r>
              <a:rPr lang="en-US" dirty="0"/>
              <a:t> de 50 </a:t>
            </a:r>
            <a:r>
              <a:rPr lang="en-US" dirty="0" err="1"/>
              <a:t>logements</a:t>
            </a:r>
            <a:r>
              <a:rPr lang="en-US" dirty="0"/>
              <a:t> à Salaberry-de-Valleyfield </a:t>
            </a:r>
            <a:r>
              <a:rPr lang="en-US" dirty="0" err="1"/>
              <a:t>auprès</a:t>
            </a:r>
            <a:r>
              <a:rPr lang="en-US" dirty="0"/>
              <a:t> de Desjardins et de la SHQ, des rencontres </a:t>
            </a:r>
            <a:r>
              <a:rPr lang="en-US" dirty="0" err="1"/>
              <a:t>stratégiques</a:t>
            </a:r>
            <a:r>
              <a:rPr lang="en-US" dirty="0"/>
              <a:t> avec les </a:t>
            </a:r>
            <a:r>
              <a:rPr lang="en-US" dirty="0" err="1"/>
              <a:t>municipalités</a:t>
            </a:r>
            <a:r>
              <a:rPr lang="en-US" dirty="0"/>
              <a:t> de Beauharnois, Saint-Stanislas-de-Kostka, Saint-Louis-de-Gonzague et Salaberry-de-Valleyfield pour explorer de </a:t>
            </a:r>
            <a:r>
              <a:rPr lang="en-US" dirty="0" err="1"/>
              <a:t>nouvelles</a:t>
            </a:r>
            <a:r>
              <a:rPr lang="en-US" dirty="0"/>
              <a:t> </a:t>
            </a:r>
            <a:r>
              <a:rPr lang="en-US" dirty="0" err="1"/>
              <a:t>opportunités</a:t>
            </a:r>
            <a:r>
              <a:rPr lang="en-US" dirty="0"/>
              <a:t>, et le </a:t>
            </a:r>
            <a:r>
              <a:rPr lang="en-US" dirty="0" err="1"/>
              <a:t>renouvellement</a:t>
            </a:r>
            <a:r>
              <a:rPr lang="en-US" dirty="0"/>
              <a:t> du </a:t>
            </a:r>
            <a:r>
              <a:rPr lang="en-US" dirty="0" err="1"/>
              <a:t>partenariat</a:t>
            </a:r>
            <a:r>
              <a:rPr lang="en-US" dirty="0"/>
              <a:t> avec le CISSSMO pour la gestion du local Vigilance. </a:t>
            </a:r>
            <a:r>
              <a:rPr lang="en-US" dirty="0" err="1"/>
              <a:t>L’organisme</a:t>
            </a:r>
            <a:r>
              <a:rPr lang="en-US" dirty="0"/>
              <a:t> a </a:t>
            </a:r>
            <a:r>
              <a:rPr lang="en-US" dirty="0" err="1"/>
              <a:t>également</a:t>
            </a:r>
            <a:r>
              <a:rPr lang="en-US" dirty="0"/>
              <a:t> </a:t>
            </a:r>
            <a:r>
              <a:rPr lang="en-US" dirty="0" err="1"/>
              <a:t>contacté</a:t>
            </a:r>
            <a:r>
              <a:rPr lang="en-US" dirty="0"/>
              <a:t> cinq OBNL </a:t>
            </a:r>
            <a:r>
              <a:rPr lang="en-US" dirty="0" err="1"/>
              <a:t>ou</a:t>
            </a:r>
            <a:r>
              <a:rPr lang="en-US" dirty="0"/>
              <a:t> COOP </a:t>
            </a:r>
            <a:r>
              <a:rPr lang="en-US" dirty="0" err="1"/>
              <a:t>en</a:t>
            </a:r>
            <a:r>
              <a:rPr lang="en-US" dirty="0"/>
              <a:t> </a:t>
            </a:r>
            <a:r>
              <a:rPr lang="en-US" dirty="0" err="1"/>
              <a:t>vue</a:t>
            </a:r>
            <a:r>
              <a:rPr lang="en-US" dirty="0"/>
              <a:t> de </a:t>
            </a:r>
            <a:r>
              <a:rPr lang="en-US" dirty="0" err="1"/>
              <a:t>mutualiser</a:t>
            </a:r>
            <a:r>
              <a:rPr lang="en-US" dirty="0"/>
              <a:t> des </a:t>
            </a:r>
            <a:r>
              <a:rPr lang="en-US" dirty="0" err="1"/>
              <a:t>unités</a:t>
            </a:r>
            <a:r>
              <a:rPr lang="en-US" dirty="0"/>
              <a:t> de </a:t>
            </a:r>
            <a:r>
              <a:rPr lang="en-US" dirty="0" err="1"/>
              <a:t>logement</a:t>
            </a:r>
            <a:r>
              <a:rPr lang="en-US" dirty="0"/>
              <a:t> </a:t>
            </a:r>
            <a:r>
              <a:rPr lang="en-US" dirty="0" err="1"/>
              <a:t>existantes</a:t>
            </a:r>
            <a:r>
              <a:rPr lang="en-US" dirty="0"/>
              <a:t> </a:t>
            </a:r>
            <a:r>
              <a:rPr lang="en-US" dirty="0" err="1"/>
              <a:t>en</a:t>
            </a:r>
            <a:r>
              <a:rPr lang="en-US" dirty="0"/>
              <a:t> </a:t>
            </a:r>
            <a:r>
              <a:rPr lang="en-US" dirty="0" err="1"/>
              <a:t>difficulté</a:t>
            </a:r>
            <a:r>
              <a:rPr lang="en-US" dirty="0"/>
              <a:t> </a:t>
            </a:r>
            <a:r>
              <a:rPr lang="en-US" dirty="0" err="1"/>
              <a:t>ou</a:t>
            </a:r>
            <a:r>
              <a:rPr lang="en-US" dirty="0"/>
              <a:t> </a:t>
            </a:r>
            <a:r>
              <a:rPr lang="en-US" dirty="0" err="1"/>
              <a:t>en</a:t>
            </a:r>
            <a:r>
              <a:rPr lang="en-US" dirty="0"/>
              <a:t> fin de convention. En </a:t>
            </a:r>
            <a:r>
              <a:rPr lang="en-US" dirty="0" err="1"/>
              <a:t>outre</a:t>
            </a:r>
            <a:r>
              <a:rPr lang="en-US" dirty="0"/>
              <a:t>, six nouveaux </a:t>
            </a:r>
            <a:r>
              <a:rPr lang="en-US" dirty="0" err="1"/>
              <a:t>projets</a:t>
            </a:r>
            <a:r>
              <a:rPr lang="en-US" dirty="0"/>
              <a:t> </a:t>
            </a:r>
            <a:r>
              <a:rPr lang="en-US" dirty="0" err="1"/>
              <a:t>immobiliers</a:t>
            </a:r>
            <a:r>
              <a:rPr lang="en-US" dirty="0"/>
              <a:t> </a:t>
            </a:r>
            <a:r>
              <a:rPr lang="en-US" dirty="0" err="1"/>
              <a:t>ont</a:t>
            </a:r>
            <a:r>
              <a:rPr lang="en-US" dirty="0"/>
              <a:t> </a:t>
            </a:r>
            <a:r>
              <a:rPr lang="en-US" dirty="0" err="1"/>
              <a:t>été</a:t>
            </a:r>
            <a:r>
              <a:rPr lang="en-US" dirty="0"/>
              <a:t> </a:t>
            </a:r>
            <a:r>
              <a:rPr lang="en-US" dirty="0" err="1"/>
              <a:t>évalués</a:t>
            </a:r>
            <a:r>
              <a:rPr lang="en-US" dirty="0"/>
              <a:t> dans les MRC de Beauharnois-Salaberry et du Haut-Saint-Laurent. Pour </a:t>
            </a:r>
            <a:r>
              <a:rPr lang="en-US" dirty="0" err="1"/>
              <a:t>pérenniser</a:t>
            </a:r>
            <a:r>
              <a:rPr lang="en-US" dirty="0"/>
              <a:t> le </a:t>
            </a:r>
            <a:r>
              <a:rPr lang="en-US" dirty="0" err="1"/>
              <a:t>logement</a:t>
            </a:r>
            <a:r>
              <a:rPr lang="en-US" dirty="0"/>
              <a:t> </a:t>
            </a:r>
            <a:r>
              <a:rPr lang="en-US" dirty="0" err="1"/>
              <a:t>abordable</a:t>
            </a:r>
            <a:r>
              <a:rPr lang="en-US" dirty="0"/>
              <a:t>, </a:t>
            </a:r>
            <a:r>
              <a:rPr lang="en-US" dirty="0" err="1"/>
              <a:t>une</a:t>
            </a:r>
            <a:r>
              <a:rPr lang="en-US" dirty="0"/>
              <a:t> </a:t>
            </a:r>
            <a:r>
              <a:rPr lang="en-US" dirty="0" err="1"/>
              <a:t>demande</a:t>
            </a:r>
            <a:r>
              <a:rPr lang="en-US" dirty="0"/>
              <a:t> a </a:t>
            </a:r>
            <a:r>
              <a:rPr lang="en-US" dirty="0" err="1"/>
              <a:t>été</a:t>
            </a:r>
            <a:r>
              <a:rPr lang="en-US" dirty="0"/>
              <a:t> </a:t>
            </a:r>
            <a:r>
              <a:rPr lang="en-US" dirty="0" err="1"/>
              <a:t>déposée</a:t>
            </a:r>
            <a:r>
              <a:rPr lang="en-US" dirty="0"/>
              <a:t> au Centre de transformation du </a:t>
            </a:r>
            <a:r>
              <a:rPr lang="en-US" dirty="0" err="1"/>
              <a:t>logement</a:t>
            </a:r>
            <a:r>
              <a:rPr lang="en-US" dirty="0"/>
              <a:t> </a:t>
            </a:r>
            <a:r>
              <a:rPr lang="en-US" dirty="0" err="1"/>
              <a:t>communautaire</a:t>
            </a:r>
            <a:r>
              <a:rPr lang="en-US" dirty="0"/>
              <a:t> pour </a:t>
            </a:r>
            <a:r>
              <a:rPr lang="en-US" dirty="0" err="1"/>
              <a:t>créer</a:t>
            </a:r>
            <a:r>
              <a:rPr lang="en-US" dirty="0"/>
              <a:t> un fonds </a:t>
            </a:r>
            <a:r>
              <a:rPr lang="en-US" dirty="0" err="1"/>
              <a:t>interrégional</a:t>
            </a:r>
            <a:r>
              <a:rPr lang="en-US" dirty="0"/>
              <a:t>, bien </a:t>
            </a:r>
            <a:r>
              <a:rPr lang="en-US" dirty="0" err="1"/>
              <a:t>que</a:t>
            </a:r>
            <a:r>
              <a:rPr lang="en-US" dirty="0"/>
              <a:t> </a:t>
            </a:r>
            <a:r>
              <a:rPr lang="en-US" dirty="0" err="1"/>
              <a:t>celle</a:t>
            </a:r>
            <a:r>
              <a:rPr lang="en-US" dirty="0"/>
              <a:t>-ci </a:t>
            </a:r>
            <a:r>
              <a:rPr lang="en-US" dirty="0" err="1"/>
              <a:t>ait</a:t>
            </a:r>
            <a:r>
              <a:rPr lang="en-US" dirty="0"/>
              <a:t> </a:t>
            </a:r>
            <a:r>
              <a:rPr lang="en-US" dirty="0" err="1"/>
              <a:t>été</a:t>
            </a:r>
            <a:r>
              <a:rPr lang="en-US" dirty="0"/>
              <a:t> </a:t>
            </a:r>
            <a:r>
              <a:rPr lang="en-US" dirty="0" err="1"/>
              <a:t>refusée</a:t>
            </a:r>
            <a:r>
              <a:rPr lang="en-US" dirty="0"/>
              <a:t>. Des </a:t>
            </a:r>
            <a:r>
              <a:rPr lang="en-US" dirty="0" err="1"/>
              <a:t>activités</a:t>
            </a:r>
            <a:r>
              <a:rPr lang="en-US" dirty="0"/>
              <a:t> de </a:t>
            </a:r>
            <a:r>
              <a:rPr lang="en-US" dirty="0" err="1"/>
              <a:t>réseautage</a:t>
            </a:r>
            <a:r>
              <a:rPr lang="en-US" dirty="0"/>
              <a:t> </a:t>
            </a:r>
            <a:r>
              <a:rPr lang="en-US" dirty="0" err="1"/>
              <a:t>ont</a:t>
            </a:r>
            <a:r>
              <a:rPr lang="en-US" dirty="0"/>
              <a:t> </a:t>
            </a:r>
            <a:r>
              <a:rPr lang="en-US" dirty="0" err="1"/>
              <a:t>été</a:t>
            </a:r>
            <a:r>
              <a:rPr lang="en-US" dirty="0"/>
              <a:t> </a:t>
            </a:r>
            <a:r>
              <a:rPr lang="en-US" dirty="0" err="1"/>
              <a:t>menées</a:t>
            </a:r>
            <a:r>
              <a:rPr lang="en-US" dirty="0"/>
              <a:t>, </a:t>
            </a:r>
            <a:r>
              <a:rPr lang="en-US" dirty="0" err="1"/>
              <a:t>incluant</a:t>
            </a:r>
            <a:r>
              <a:rPr lang="en-US" dirty="0"/>
              <a:t> des participations à des salons, des formations et des rencontres </a:t>
            </a:r>
            <a:r>
              <a:rPr lang="en-US" dirty="0" err="1"/>
              <a:t>interrégionales</a:t>
            </a:r>
            <a:r>
              <a:rPr lang="en-US" dirty="0"/>
              <a:t>. Deux ententes de </a:t>
            </a:r>
            <a:r>
              <a:rPr lang="en-US" dirty="0" err="1"/>
              <a:t>soutien</a:t>
            </a:r>
            <a:r>
              <a:rPr lang="en-US" dirty="0"/>
              <a:t> </a:t>
            </a:r>
            <a:r>
              <a:rPr lang="en-US" dirty="0" err="1"/>
              <a:t>ont</a:t>
            </a:r>
            <a:r>
              <a:rPr lang="en-US" dirty="0"/>
              <a:t> </a:t>
            </a:r>
            <a:r>
              <a:rPr lang="en-US" dirty="0" err="1"/>
              <a:t>été</a:t>
            </a:r>
            <a:r>
              <a:rPr lang="en-US" dirty="0"/>
              <a:t> </a:t>
            </a:r>
            <a:r>
              <a:rPr lang="en-US" dirty="0" err="1"/>
              <a:t>conclues</a:t>
            </a:r>
            <a:r>
              <a:rPr lang="en-US" dirty="0"/>
              <a:t> avec des COOP/OSBL pour </a:t>
            </a:r>
            <a:r>
              <a:rPr lang="en-US" dirty="0" err="1"/>
              <a:t>générer</a:t>
            </a:r>
            <a:r>
              <a:rPr lang="en-US" dirty="0"/>
              <a:t> des </a:t>
            </a:r>
            <a:r>
              <a:rPr lang="en-US" dirty="0" err="1"/>
              <a:t>revenus</a:t>
            </a:r>
            <a:r>
              <a:rPr lang="en-US" dirty="0"/>
              <a:t> </a:t>
            </a:r>
            <a:r>
              <a:rPr lang="en-US" dirty="0" err="1"/>
              <a:t>autonomes</a:t>
            </a:r>
            <a:r>
              <a:rPr lang="en-US" dirty="0"/>
              <a:t>.
</a:t>
            </a:r>
          </a:p>
        </p:txBody>
      </p:sp>
      <p:sp>
        <p:nvSpPr>
          <p:cNvPr id="4" name="Slide Number Placeholder 3"/>
          <p:cNvSpPr>
            <a:spLocks noGrp="1"/>
          </p:cNvSpPr>
          <p:nvPr>
            <p:ph type="sldNum" sz="quarter" idx="5"/>
          </p:nvPr>
        </p:nvSpPr>
        <p:spPr/>
        <p:txBody>
          <a:bodyPr/>
          <a:lstStyle/>
          <a:p>
            <a:fld id="{3E8C33F4-E50D-4FAF-BCD6-B42FBF29299C}" type="slidenum">
              <a:t>4</a:t>
            </a:fld>
            <a:endParaRPr lang="en-US"/>
          </a:p>
        </p:txBody>
      </p:sp>
    </p:spTree>
    <p:extLst>
      <p:ext uri="{BB962C8B-B14F-4D97-AF65-F5344CB8AC3E}">
        <p14:creationId xmlns:p14="http://schemas.microsoft.com/office/powerpoint/2010/main" val="387716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D6BA-3D5E-29EC-F4DD-5D894FFE5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40BAA-EA7D-FEDF-C2E9-7D1C86B72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2DF4E-F3D2-C35C-F325-C21579D0C244}"/>
              </a:ext>
            </a:extLst>
          </p:cNvPr>
          <p:cNvSpPr>
            <a:spLocks noGrp="1"/>
          </p:cNvSpPr>
          <p:nvPr>
            <p:ph type="body" idx="1"/>
          </p:nvPr>
        </p:nvSpPr>
        <p:spPr/>
        <p:txBody>
          <a:bodyPr/>
          <a:lstStyle/>
          <a:p>
            <a:r>
              <a:rPr lang="en-US"/>
              <a:t>
---
This slide references information from the following file: https://cdcbeauharnoissalaberryor.sharepoint.com/sites/Dossierdel%27quipeCDCSalaberry/_layouts/15/Doc.aspx?sourcedoc=%7BC7D80E76-CE07-44BF-AA1B-B005D82C04C7%7D&amp;file=Bilan%20d%27activit%C3%A9s%202025%20AH%20.docx&amp;action=default&amp;mobileredirect=true
En 2025, Ambition Habitation a structuré son développement autour d’actions concrètes visant à augmenter l’offre de logements abordables. Parmi les initiatives majeures, on note le dépôt d’un projet de 50 logements à Salaberry-de-Valleyfield auprès de Desjardins et de la SHQ, des rencontres stratégiques avec les municipalités de Beauharnois, Saint-Stanislas-de-Kostka, Saint-Louis-de-Gonzague et Salaberry-de-Valleyfield pour explorer de nouvelles opportunités, et le renouvellement du partenariat avec le CISSSMO pour la gestion du local Vigilance. L’organisme a également contacté cinq OBNL ou COOP en vue de mutualiser des unités de logement existantes en difficulté ou en fin de convention. En outre, six nouveaux projets immobiliers ont été évalués dans les MRC de Beauharnois-Salaberry et du Haut-Saint-Laurent. Pour pérenniser le logement abordable, une demande a été déposée au Centre de transformation du logement communautaire pour créer un fonds interrégional, bien que celle-ci ait été refusée. Des activités de réseautage ont été menées, incluant des participations à des salons, des formations et des rencontres interrégionales. Deux ententes de soutien ont été conclues avec des COOP/OSBL pour générer des revenus autonomes.
</a:t>
            </a:r>
          </a:p>
        </p:txBody>
      </p:sp>
      <p:sp>
        <p:nvSpPr>
          <p:cNvPr id="4" name="Slide Number Placeholder 3">
            <a:extLst>
              <a:ext uri="{FF2B5EF4-FFF2-40B4-BE49-F238E27FC236}">
                <a16:creationId xmlns:a16="http://schemas.microsoft.com/office/drawing/2014/main" id="{510B2FC3-6248-4F1E-96AE-84D36CA20721}"/>
              </a:ext>
            </a:extLst>
          </p:cNvPr>
          <p:cNvSpPr>
            <a:spLocks noGrp="1"/>
          </p:cNvSpPr>
          <p:nvPr>
            <p:ph type="sldNum" sz="quarter" idx="5"/>
          </p:nvPr>
        </p:nvSpPr>
        <p:spPr/>
        <p:txBody>
          <a:bodyPr/>
          <a:lstStyle/>
          <a:p>
            <a:fld id="{3E8C33F4-E50D-4FAF-BCD6-B42FBF29299C}" type="slidenum">
              <a:t>5</a:t>
            </a:fld>
            <a:endParaRPr lang="en-US"/>
          </a:p>
        </p:txBody>
      </p:sp>
    </p:spTree>
    <p:extLst>
      <p:ext uri="{BB962C8B-B14F-4D97-AF65-F5344CB8AC3E}">
        <p14:creationId xmlns:p14="http://schemas.microsoft.com/office/powerpoint/2010/main" val="319829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A73FE-35A9-4680-1B14-144850D2C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012E3-840B-8E61-BE19-56C636C52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966E2-CA47-E9EF-D815-B58554CFD0C9}"/>
              </a:ext>
            </a:extLst>
          </p:cNvPr>
          <p:cNvSpPr>
            <a:spLocks noGrp="1"/>
          </p:cNvSpPr>
          <p:nvPr>
            <p:ph type="body" idx="1"/>
          </p:nvPr>
        </p:nvSpPr>
        <p:spPr/>
        <p:txBody>
          <a:bodyPr/>
          <a:lstStyle/>
          <a:p>
            <a:r>
              <a:rPr lang="en-US"/>
              <a:t>
---
This slide references information from the following file: https://cdcbeauharnoissalaberryor.sharepoint.com/sites/Dossierdel%27quipeCDCSalaberry/_layouts/15/Doc.aspx?sourcedoc=%7BC7D80E76-CE07-44BF-AA1B-B005D82C04C7%7D&amp;file=Bilan%20d%27activit%C3%A9s%202025%20AH%20.docx&amp;action=default&amp;mobileredirect=true
En 2025, Ambition Habitation a structuré son développement autour d’actions concrètes visant à augmenter l’offre de logements abordables. Parmi les initiatives majeures, on note le dépôt d’un projet de 50 logements à Salaberry-de-Valleyfield auprès de Desjardins et de la SHQ, des rencontres stratégiques avec les municipalités de Beauharnois, Saint-Stanislas-de-Kostka, Saint-Louis-de-Gonzague et Salaberry-de-Valleyfield pour explorer de nouvelles opportunités, et le renouvellement du partenariat avec le CISSSMO pour la gestion du local Vigilance. L’organisme a également contacté cinq OBNL ou COOP en vue de mutualiser des unités de logement existantes en difficulté ou en fin de convention. En outre, six nouveaux projets immobiliers ont été évalués dans les MRC de Beauharnois-Salaberry et du Haut-Saint-Laurent. Pour pérenniser le logement abordable, une demande a été déposée au Centre de transformation du logement communautaire pour créer un fonds interrégional, bien que celle-ci ait été refusée. Des activités de réseautage ont été menées, incluant des participations à des salons, des formations et des rencontres interrégionales. Deux ententes de soutien ont été conclues avec des COOP/OSBL pour générer des revenus autonomes.
</a:t>
            </a:r>
          </a:p>
        </p:txBody>
      </p:sp>
      <p:sp>
        <p:nvSpPr>
          <p:cNvPr id="4" name="Slide Number Placeholder 3">
            <a:extLst>
              <a:ext uri="{FF2B5EF4-FFF2-40B4-BE49-F238E27FC236}">
                <a16:creationId xmlns:a16="http://schemas.microsoft.com/office/drawing/2014/main" id="{44FD3162-82F1-40D1-3275-976441AC9234}"/>
              </a:ext>
            </a:extLst>
          </p:cNvPr>
          <p:cNvSpPr>
            <a:spLocks noGrp="1"/>
          </p:cNvSpPr>
          <p:nvPr>
            <p:ph type="sldNum" sz="quarter" idx="5"/>
          </p:nvPr>
        </p:nvSpPr>
        <p:spPr/>
        <p:txBody>
          <a:bodyPr/>
          <a:lstStyle/>
          <a:p>
            <a:fld id="{3E8C33F4-E50D-4FAF-BCD6-B42FBF29299C}" type="slidenum">
              <a:t>6</a:t>
            </a:fld>
            <a:endParaRPr lang="en-US"/>
          </a:p>
        </p:txBody>
      </p:sp>
    </p:spTree>
    <p:extLst>
      <p:ext uri="{BB962C8B-B14F-4D97-AF65-F5344CB8AC3E}">
        <p14:creationId xmlns:p14="http://schemas.microsoft.com/office/powerpoint/2010/main" val="53313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A9718-8464-AD8C-D149-FC6F8E459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0078C-DCD5-BAD1-5CCD-78C080E14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DCBACD-C83A-D35C-37DE-3359481AB5C1}"/>
              </a:ext>
            </a:extLst>
          </p:cNvPr>
          <p:cNvSpPr>
            <a:spLocks noGrp="1"/>
          </p:cNvSpPr>
          <p:nvPr>
            <p:ph type="body" idx="1"/>
          </p:nvPr>
        </p:nvSpPr>
        <p:spPr/>
        <p:txBody>
          <a:bodyPr/>
          <a:lstStyle/>
          <a:p>
            <a:r>
              <a:rPr lang="en-US" dirty="0"/>
              <a:t>
---
This slide references information from the following file: https://cdcbeauharnoissalaberryor.sharepoint.com/sites/Dossierdel%27quipeCDCSalaberry/_layouts/15/Doc.aspx?sourcedoc=%7BC7D80E76-CE07-44BF-AA1B-B005D82C04C7%7D&amp;file=Bilan%20d%27activit%C3%A9s%202025%20AH%20.docx&amp;action=default&amp;mobileredirect=true
En 2025, Ambition Habitation a </a:t>
            </a:r>
            <a:r>
              <a:rPr lang="en-US" dirty="0" err="1"/>
              <a:t>structuré</a:t>
            </a:r>
            <a:r>
              <a:rPr lang="en-US" dirty="0"/>
              <a:t> son développement </a:t>
            </a:r>
            <a:r>
              <a:rPr lang="en-US" dirty="0" err="1"/>
              <a:t>autour</a:t>
            </a:r>
            <a:r>
              <a:rPr lang="en-US" dirty="0"/>
              <a:t> </a:t>
            </a:r>
            <a:r>
              <a:rPr lang="en-US" dirty="0" err="1"/>
              <a:t>d’actions</a:t>
            </a:r>
            <a:r>
              <a:rPr lang="en-US" dirty="0"/>
              <a:t> </a:t>
            </a:r>
            <a:r>
              <a:rPr lang="en-US" dirty="0" err="1"/>
              <a:t>concrètes</a:t>
            </a:r>
            <a:r>
              <a:rPr lang="en-US" dirty="0"/>
              <a:t> </a:t>
            </a:r>
            <a:r>
              <a:rPr lang="en-US" dirty="0" err="1"/>
              <a:t>visant</a:t>
            </a:r>
            <a:r>
              <a:rPr lang="en-US" dirty="0"/>
              <a:t> à augmenter </a:t>
            </a:r>
            <a:r>
              <a:rPr lang="en-US" dirty="0" err="1"/>
              <a:t>l’offre</a:t>
            </a:r>
            <a:r>
              <a:rPr lang="en-US" dirty="0"/>
              <a:t> de </a:t>
            </a:r>
            <a:r>
              <a:rPr lang="en-US" dirty="0" err="1"/>
              <a:t>logements</a:t>
            </a:r>
            <a:r>
              <a:rPr lang="en-US" dirty="0"/>
              <a:t> </a:t>
            </a:r>
            <a:r>
              <a:rPr lang="en-US" dirty="0" err="1"/>
              <a:t>abordables</a:t>
            </a:r>
            <a:r>
              <a:rPr lang="en-US" dirty="0"/>
              <a:t>. Parmi les initiatives majeures, on note le </a:t>
            </a:r>
            <a:r>
              <a:rPr lang="en-US" dirty="0" err="1"/>
              <a:t>dépôt</a:t>
            </a:r>
            <a:r>
              <a:rPr lang="en-US" dirty="0"/>
              <a:t> d’un </a:t>
            </a:r>
            <a:r>
              <a:rPr lang="en-US" dirty="0" err="1"/>
              <a:t>projet</a:t>
            </a:r>
            <a:r>
              <a:rPr lang="en-US" dirty="0"/>
              <a:t> de 50 </a:t>
            </a:r>
            <a:r>
              <a:rPr lang="en-US" dirty="0" err="1"/>
              <a:t>logements</a:t>
            </a:r>
            <a:r>
              <a:rPr lang="en-US" dirty="0"/>
              <a:t> à Salaberry-de-Valleyfield </a:t>
            </a:r>
            <a:r>
              <a:rPr lang="en-US" dirty="0" err="1"/>
              <a:t>auprès</a:t>
            </a:r>
            <a:r>
              <a:rPr lang="en-US" dirty="0"/>
              <a:t> de Desjardins et de la SHQ, des rencontres </a:t>
            </a:r>
            <a:r>
              <a:rPr lang="en-US" dirty="0" err="1"/>
              <a:t>stratégiques</a:t>
            </a:r>
            <a:r>
              <a:rPr lang="en-US" dirty="0"/>
              <a:t> avec les </a:t>
            </a:r>
            <a:r>
              <a:rPr lang="en-US" dirty="0" err="1"/>
              <a:t>municipalités</a:t>
            </a:r>
            <a:r>
              <a:rPr lang="en-US" dirty="0"/>
              <a:t> de Beauharnois, Saint-Stanislas-de-Kostka, Saint-Louis-de-Gonzague et Salaberry-de-Valleyfield pour explorer de </a:t>
            </a:r>
            <a:r>
              <a:rPr lang="en-US" dirty="0" err="1"/>
              <a:t>nouvelles</a:t>
            </a:r>
            <a:r>
              <a:rPr lang="en-US" dirty="0"/>
              <a:t> </a:t>
            </a:r>
            <a:r>
              <a:rPr lang="en-US" dirty="0" err="1"/>
              <a:t>opportunités</a:t>
            </a:r>
            <a:r>
              <a:rPr lang="en-US" dirty="0"/>
              <a:t>, et le </a:t>
            </a:r>
            <a:r>
              <a:rPr lang="en-US" dirty="0" err="1"/>
              <a:t>renouvellement</a:t>
            </a:r>
            <a:r>
              <a:rPr lang="en-US" dirty="0"/>
              <a:t> du </a:t>
            </a:r>
            <a:r>
              <a:rPr lang="en-US" dirty="0" err="1"/>
              <a:t>partenariat</a:t>
            </a:r>
            <a:r>
              <a:rPr lang="en-US" dirty="0"/>
              <a:t> avec le CISSSMO pour la gestion du local Vigilance. </a:t>
            </a:r>
            <a:r>
              <a:rPr lang="en-US" dirty="0" err="1"/>
              <a:t>L’organisme</a:t>
            </a:r>
            <a:r>
              <a:rPr lang="en-US" dirty="0"/>
              <a:t> a </a:t>
            </a:r>
            <a:r>
              <a:rPr lang="en-US" dirty="0" err="1"/>
              <a:t>également</a:t>
            </a:r>
            <a:r>
              <a:rPr lang="en-US" dirty="0"/>
              <a:t> </a:t>
            </a:r>
            <a:r>
              <a:rPr lang="en-US" dirty="0" err="1"/>
              <a:t>contacté</a:t>
            </a:r>
            <a:r>
              <a:rPr lang="en-US" dirty="0"/>
              <a:t> cinq OBNL </a:t>
            </a:r>
            <a:r>
              <a:rPr lang="en-US" dirty="0" err="1"/>
              <a:t>ou</a:t>
            </a:r>
            <a:r>
              <a:rPr lang="en-US" dirty="0"/>
              <a:t> COOP </a:t>
            </a:r>
            <a:r>
              <a:rPr lang="en-US" dirty="0" err="1"/>
              <a:t>en</a:t>
            </a:r>
            <a:r>
              <a:rPr lang="en-US" dirty="0"/>
              <a:t> </a:t>
            </a:r>
            <a:r>
              <a:rPr lang="en-US" dirty="0" err="1"/>
              <a:t>vue</a:t>
            </a:r>
            <a:r>
              <a:rPr lang="en-US" dirty="0"/>
              <a:t> de </a:t>
            </a:r>
            <a:r>
              <a:rPr lang="en-US" dirty="0" err="1"/>
              <a:t>mutualiser</a:t>
            </a:r>
            <a:r>
              <a:rPr lang="en-US" dirty="0"/>
              <a:t> des </a:t>
            </a:r>
            <a:r>
              <a:rPr lang="en-US" dirty="0" err="1"/>
              <a:t>unités</a:t>
            </a:r>
            <a:r>
              <a:rPr lang="en-US" dirty="0"/>
              <a:t> de </a:t>
            </a:r>
            <a:r>
              <a:rPr lang="en-US" dirty="0" err="1"/>
              <a:t>logement</a:t>
            </a:r>
            <a:r>
              <a:rPr lang="en-US" dirty="0"/>
              <a:t> </a:t>
            </a:r>
            <a:r>
              <a:rPr lang="en-US" dirty="0" err="1"/>
              <a:t>existantes</a:t>
            </a:r>
            <a:r>
              <a:rPr lang="en-US" dirty="0"/>
              <a:t> </a:t>
            </a:r>
            <a:r>
              <a:rPr lang="en-US" dirty="0" err="1"/>
              <a:t>en</a:t>
            </a:r>
            <a:r>
              <a:rPr lang="en-US" dirty="0"/>
              <a:t> </a:t>
            </a:r>
            <a:r>
              <a:rPr lang="en-US" dirty="0" err="1"/>
              <a:t>difficulté</a:t>
            </a:r>
            <a:r>
              <a:rPr lang="en-US" dirty="0"/>
              <a:t> </a:t>
            </a:r>
            <a:r>
              <a:rPr lang="en-US" dirty="0" err="1"/>
              <a:t>ou</a:t>
            </a:r>
            <a:r>
              <a:rPr lang="en-US" dirty="0"/>
              <a:t> </a:t>
            </a:r>
            <a:r>
              <a:rPr lang="en-US" dirty="0" err="1"/>
              <a:t>en</a:t>
            </a:r>
            <a:r>
              <a:rPr lang="en-US" dirty="0"/>
              <a:t> fin de convention. En </a:t>
            </a:r>
            <a:r>
              <a:rPr lang="en-US" dirty="0" err="1"/>
              <a:t>outre</a:t>
            </a:r>
            <a:r>
              <a:rPr lang="en-US" dirty="0"/>
              <a:t>, six nouveaux </a:t>
            </a:r>
            <a:r>
              <a:rPr lang="en-US" dirty="0" err="1"/>
              <a:t>projets</a:t>
            </a:r>
            <a:r>
              <a:rPr lang="en-US" dirty="0"/>
              <a:t> </a:t>
            </a:r>
            <a:r>
              <a:rPr lang="en-US" dirty="0" err="1"/>
              <a:t>immobiliers</a:t>
            </a:r>
            <a:r>
              <a:rPr lang="en-US" dirty="0"/>
              <a:t> </a:t>
            </a:r>
            <a:r>
              <a:rPr lang="en-US" dirty="0" err="1"/>
              <a:t>ont</a:t>
            </a:r>
            <a:r>
              <a:rPr lang="en-US" dirty="0"/>
              <a:t> </a:t>
            </a:r>
            <a:r>
              <a:rPr lang="en-US" dirty="0" err="1"/>
              <a:t>été</a:t>
            </a:r>
            <a:r>
              <a:rPr lang="en-US" dirty="0"/>
              <a:t> </a:t>
            </a:r>
            <a:r>
              <a:rPr lang="en-US" dirty="0" err="1"/>
              <a:t>évalués</a:t>
            </a:r>
            <a:r>
              <a:rPr lang="en-US" dirty="0"/>
              <a:t> dans les MRC de Beauharnois-Salaberry et du Haut-Saint-Laurent. Pour </a:t>
            </a:r>
            <a:r>
              <a:rPr lang="en-US" dirty="0" err="1"/>
              <a:t>pérenniser</a:t>
            </a:r>
            <a:r>
              <a:rPr lang="en-US" dirty="0"/>
              <a:t> le </a:t>
            </a:r>
            <a:r>
              <a:rPr lang="en-US" dirty="0" err="1"/>
              <a:t>logement</a:t>
            </a:r>
            <a:r>
              <a:rPr lang="en-US" dirty="0"/>
              <a:t> </a:t>
            </a:r>
            <a:r>
              <a:rPr lang="en-US" dirty="0" err="1"/>
              <a:t>abordable</a:t>
            </a:r>
            <a:r>
              <a:rPr lang="en-US" dirty="0"/>
              <a:t>, </a:t>
            </a:r>
            <a:r>
              <a:rPr lang="en-US" dirty="0" err="1"/>
              <a:t>une</a:t>
            </a:r>
            <a:r>
              <a:rPr lang="en-US" dirty="0"/>
              <a:t> </a:t>
            </a:r>
            <a:r>
              <a:rPr lang="en-US" dirty="0" err="1"/>
              <a:t>demande</a:t>
            </a:r>
            <a:r>
              <a:rPr lang="en-US" dirty="0"/>
              <a:t> a </a:t>
            </a:r>
            <a:r>
              <a:rPr lang="en-US" dirty="0" err="1"/>
              <a:t>été</a:t>
            </a:r>
            <a:r>
              <a:rPr lang="en-US" dirty="0"/>
              <a:t> </a:t>
            </a:r>
            <a:r>
              <a:rPr lang="en-US" dirty="0" err="1"/>
              <a:t>déposée</a:t>
            </a:r>
            <a:r>
              <a:rPr lang="en-US" dirty="0"/>
              <a:t> au Centre de transformation du </a:t>
            </a:r>
            <a:r>
              <a:rPr lang="en-US" dirty="0" err="1"/>
              <a:t>logement</a:t>
            </a:r>
            <a:r>
              <a:rPr lang="en-US" dirty="0"/>
              <a:t> </a:t>
            </a:r>
            <a:r>
              <a:rPr lang="en-US" dirty="0" err="1"/>
              <a:t>communautaire</a:t>
            </a:r>
            <a:r>
              <a:rPr lang="en-US" dirty="0"/>
              <a:t> pour </a:t>
            </a:r>
            <a:r>
              <a:rPr lang="en-US" dirty="0" err="1"/>
              <a:t>créer</a:t>
            </a:r>
            <a:r>
              <a:rPr lang="en-US" dirty="0"/>
              <a:t> un fonds </a:t>
            </a:r>
            <a:r>
              <a:rPr lang="en-US" dirty="0" err="1"/>
              <a:t>interrégional</a:t>
            </a:r>
            <a:r>
              <a:rPr lang="en-US" dirty="0"/>
              <a:t>, bien </a:t>
            </a:r>
            <a:r>
              <a:rPr lang="en-US" dirty="0" err="1"/>
              <a:t>que</a:t>
            </a:r>
            <a:r>
              <a:rPr lang="en-US" dirty="0"/>
              <a:t> </a:t>
            </a:r>
            <a:r>
              <a:rPr lang="en-US" dirty="0" err="1"/>
              <a:t>celle</a:t>
            </a:r>
            <a:r>
              <a:rPr lang="en-US" dirty="0"/>
              <a:t>-ci </a:t>
            </a:r>
            <a:r>
              <a:rPr lang="en-US" dirty="0" err="1"/>
              <a:t>ait</a:t>
            </a:r>
            <a:r>
              <a:rPr lang="en-US" dirty="0"/>
              <a:t> </a:t>
            </a:r>
            <a:r>
              <a:rPr lang="en-US" dirty="0" err="1"/>
              <a:t>été</a:t>
            </a:r>
            <a:r>
              <a:rPr lang="en-US" dirty="0"/>
              <a:t> </a:t>
            </a:r>
            <a:r>
              <a:rPr lang="en-US" dirty="0" err="1"/>
              <a:t>refusée</a:t>
            </a:r>
            <a:r>
              <a:rPr lang="en-US" dirty="0"/>
              <a:t>. Des </a:t>
            </a:r>
            <a:r>
              <a:rPr lang="en-US" dirty="0" err="1"/>
              <a:t>activités</a:t>
            </a:r>
            <a:r>
              <a:rPr lang="en-US" dirty="0"/>
              <a:t> de </a:t>
            </a:r>
            <a:r>
              <a:rPr lang="en-US" dirty="0" err="1"/>
              <a:t>réseautage</a:t>
            </a:r>
            <a:r>
              <a:rPr lang="en-US" dirty="0"/>
              <a:t> </a:t>
            </a:r>
            <a:r>
              <a:rPr lang="en-US" dirty="0" err="1"/>
              <a:t>ont</a:t>
            </a:r>
            <a:r>
              <a:rPr lang="en-US" dirty="0"/>
              <a:t> </a:t>
            </a:r>
            <a:r>
              <a:rPr lang="en-US" dirty="0" err="1"/>
              <a:t>été</a:t>
            </a:r>
            <a:r>
              <a:rPr lang="en-US" dirty="0"/>
              <a:t> </a:t>
            </a:r>
            <a:r>
              <a:rPr lang="en-US" dirty="0" err="1"/>
              <a:t>menées</a:t>
            </a:r>
            <a:r>
              <a:rPr lang="en-US" dirty="0"/>
              <a:t>, </a:t>
            </a:r>
            <a:r>
              <a:rPr lang="en-US" dirty="0" err="1"/>
              <a:t>incluant</a:t>
            </a:r>
            <a:r>
              <a:rPr lang="en-US" dirty="0"/>
              <a:t> des participations à des salons, des formations et des rencontres </a:t>
            </a:r>
            <a:r>
              <a:rPr lang="en-US" dirty="0" err="1"/>
              <a:t>interrégionales</a:t>
            </a:r>
            <a:r>
              <a:rPr lang="en-US" dirty="0"/>
              <a:t>. Deux ententes de </a:t>
            </a:r>
            <a:r>
              <a:rPr lang="en-US" dirty="0" err="1"/>
              <a:t>soutien</a:t>
            </a:r>
            <a:r>
              <a:rPr lang="en-US" dirty="0"/>
              <a:t> </a:t>
            </a:r>
            <a:r>
              <a:rPr lang="en-US" dirty="0" err="1"/>
              <a:t>ont</a:t>
            </a:r>
            <a:r>
              <a:rPr lang="en-US" dirty="0"/>
              <a:t> </a:t>
            </a:r>
            <a:r>
              <a:rPr lang="en-US" dirty="0" err="1"/>
              <a:t>été</a:t>
            </a:r>
            <a:r>
              <a:rPr lang="en-US" dirty="0"/>
              <a:t> </a:t>
            </a:r>
            <a:r>
              <a:rPr lang="en-US" dirty="0" err="1"/>
              <a:t>conclues</a:t>
            </a:r>
            <a:r>
              <a:rPr lang="en-US" dirty="0"/>
              <a:t> avec des COOP/OSBL pour </a:t>
            </a:r>
            <a:r>
              <a:rPr lang="en-US" dirty="0" err="1"/>
              <a:t>générer</a:t>
            </a:r>
            <a:r>
              <a:rPr lang="en-US" dirty="0"/>
              <a:t> des </a:t>
            </a:r>
            <a:r>
              <a:rPr lang="en-US" dirty="0" err="1"/>
              <a:t>revenus</a:t>
            </a:r>
            <a:r>
              <a:rPr lang="en-US" dirty="0"/>
              <a:t> </a:t>
            </a:r>
            <a:r>
              <a:rPr lang="en-US" dirty="0" err="1"/>
              <a:t>autonomes</a:t>
            </a:r>
            <a:r>
              <a:rPr lang="en-US" dirty="0"/>
              <a:t>.
</a:t>
            </a:r>
          </a:p>
        </p:txBody>
      </p:sp>
      <p:sp>
        <p:nvSpPr>
          <p:cNvPr id="4" name="Slide Number Placeholder 3">
            <a:extLst>
              <a:ext uri="{FF2B5EF4-FFF2-40B4-BE49-F238E27FC236}">
                <a16:creationId xmlns:a16="http://schemas.microsoft.com/office/drawing/2014/main" id="{92A7FA80-2744-A787-8C10-242C5A2BDE90}"/>
              </a:ext>
            </a:extLst>
          </p:cNvPr>
          <p:cNvSpPr>
            <a:spLocks noGrp="1"/>
          </p:cNvSpPr>
          <p:nvPr>
            <p:ph type="sldNum" sz="quarter" idx="5"/>
          </p:nvPr>
        </p:nvSpPr>
        <p:spPr/>
        <p:txBody>
          <a:bodyPr/>
          <a:lstStyle/>
          <a:p>
            <a:fld id="{3E8C33F4-E50D-4FAF-BCD6-B42FBF29299C}" type="slidenum">
              <a:t>7</a:t>
            </a:fld>
            <a:endParaRPr lang="en-US"/>
          </a:p>
        </p:txBody>
      </p:sp>
    </p:spTree>
    <p:extLst>
      <p:ext uri="{BB962C8B-B14F-4D97-AF65-F5344CB8AC3E}">
        <p14:creationId xmlns:p14="http://schemas.microsoft.com/office/powerpoint/2010/main" val="4228092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00F8F-2490-2456-5F34-8EE499EE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70F65-2613-FB3F-5B75-FCF3017D7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1E9E9-B525-0208-80FC-07C649256EEB}"/>
              </a:ext>
            </a:extLst>
          </p:cNvPr>
          <p:cNvSpPr>
            <a:spLocks noGrp="1"/>
          </p:cNvSpPr>
          <p:nvPr>
            <p:ph type="body" idx="1"/>
          </p:nvPr>
        </p:nvSpPr>
        <p:spPr/>
        <p:txBody>
          <a:bodyPr/>
          <a:lstStyle/>
          <a:p>
            <a:r>
              <a:rPr lang="en-US"/>
              <a:t>
---
This slide references information from the following file: https://cdcbeauharnoissalaberryor.sharepoint.com/sites/Dossierdel%27quipeCDCSalaberry/_layouts/15/Doc.aspx?sourcedoc=%7BC7D80E76-CE07-44BF-AA1B-B005D82C04C7%7D&amp;file=Bilan%20d%27activit%C3%A9s%202025%20AH%20.docx&amp;action=default&amp;mobileredirect=true
En 2025, Ambition Habitation a structuré son développement autour d’actions concrètes visant à augmenter l’offre de logements abordables. Parmi les initiatives majeures, on note le dépôt d’un projet de 50 logements à Salaberry-de-Valleyfield auprès de Desjardins et de la SHQ, des rencontres stratégiques avec les municipalités de Beauharnois, Saint-Stanislas-de-Kostka, Saint-Louis-de-Gonzague et Salaberry-de-Valleyfield pour explorer de nouvelles opportunités, et le renouvellement du partenariat avec le CISSSMO pour la gestion du local Vigilance. L’organisme a également contacté cinq OBNL ou COOP en vue de mutualiser des unités de logement existantes en difficulté ou en fin de convention. En outre, six nouveaux projets immobiliers ont été évalués dans les MRC de Beauharnois-Salaberry et du Haut-Saint-Laurent. Pour pérenniser le logement abordable, une demande a été déposée au Centre de transformation du logement communautaire pour créer un fonds interrégional, bien que celle-ci ait été refusée. Des activités de réseautage ont été menées, incluant des participations à des salons, des formations et des rencontres interrégionales. Deux ententes de soutien ont été conclues avec des COOP/OSBL pour générer des revenus autonomes.
</a:t>
            </a:r>
          </a:p>
        </p:txBody>
      </p:sp>
      <p:sp>
        <p:nvSpPr>
          <p:cNvPr id="4" name="Slide Number Placeholder 3">
            <a:extLst>
              <a:ext uri="{FF2B5EF4-FFF2-40B4-BE49-F238E27FC236}">
                <a16:creationId xmlns:a16="http://schemas.microsoft.com/office/drawing/2014/main" id="{69B963CC-DD8C-228A-E816-1EE5BE45D1EA}"/>
              </a:ext>
            </a:extLst>
          </p:cNvPr>
          <p:cNvSpPr>
            <a:spLocks noGrp="1"/>
          </p:cNvSpPr>
          <p:nvPr>
            <p:ph type="sldNum" sz="quarter" idx="5"/>
          </p:nvPr>
        </p:nvSpPr>
        <p:spPr/>
        <p:txBody>
          <a:bodyPr/>
          <a:lstStyle/>
          <a:p>
            <a:fld id="{3E8C33F4-E50D-4FAF-BCD6-B42FBF29299C}" type="slidenum">
              <a:t>8</a:t>
            </a:fld>
            <a:endParaRPr lang="en-US"/>
          </a:p>
        </p:txBody>
      </p:sp>
    </p:spTree>
    <p:extLst>
      <p:ext uri="{BB962C8B-B14F-4D97-AF65-F5344CB8AC3E}">
        <p14:creationId xmlns:p14="http://schemas.microsoft.com/office/powerpoint/2010/main" val="351269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https://cdcbeauharnoissalaberryor.sharepoint.com/sites/Dossierdel%27quipeCDCSalaberry/_layouts/15/Doc.aspx?sourcedoc=%7BC7D80E76-CE07-44BF-AA1B-B005D82C04C7%7D&amp;file=Bilan%20d%27activit%C3%A9s%202025%20AH%20.docx&amp;action=default&amp;mobileredirect=true
L’année 2025 a permis à Ambition Habitation de consolider ses fondations et de se positionner comme un acteur crédible et mobilisateur dans le domaine du logement abordable. Grâce à une gouvernance renforcée, des partenariats stratégiques et une vision claire, l’organisme a posé les bases de projets concrets. L’année 2026 s’annonce prometteuse, avec l’espoir de voir émerger le premier projet de logements. Ambition Habitation se prépare à relever les défis avec détermination, en mobilisant sa créativité et son ingéniosité pour offrir des solutions durables aux enjeux du logement dans Beauharnois-Salaberry et le Haut-Saint-Laurent.
</a:t>
            </a:r>
          </a:p>
        </p:txBody>
      </p:sp>
      <p:sp>
        <p:nvSpPr>
          <p:cNvPr id="4" name="Slide Number Placeholder 3"/>
          <p:cNvSpPr>
            <a:spLocks noGrp="1"/>
          </p:cNvSpPr>
          <p:nvPr>
            <p:ph type="sldNum" sz="quarter" idx="5"/>
          </p:nvPr>
        </p:nvSpPr>
        <p:spPr/>
        <p:txBody>
          <a:bodyPr/>
          <a:lstStyle/>
          <a:p>
            <a:fld id="{3E8C33F4-E50D-4FAF-BCD6-B42FBF29299C}" type="slidenum">
              <a:t>9</a:t>
            </a:fld>
            <a:endParaRPr lang="en-US"/>
          </a:p>
        </p:txBody>
      </p:sp>
    </p:spTree>
    <p:extLst>
      <p:ext uri="{BB962C8B-B14F-4D97-AF65-F5344CB8AC3E}">
        <p14:creationId xmlns:p14="http://schemas.microsoft.com/office/powerpoint/2010/main" val="3480351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685800" y="240410"/>
            <a:ext cx="10813067" cy="783835"/>
          </a:xfrm>
        </p:spPr>
        <p:txBody>
          <a:bodyPr vert="horz" lIns="91440" tIns="45720" rIns="91440" bIns="45720" rtlCol="0" anchor="b">
            <a:normAutofit/>
          </a:bodyPr>
          <a:lstStyle>
            <a:lvl1pPr>
              <a:defRPr lang="en-US" sz="3600" dirty="0">
                <a:solidFill>
                  <a:schemeClr val="tx2">
                    <a:alpha val="90000"/>
                  </a:schemeClr>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85800" y="998185"/>
            <a:ext cx="10813067" cy="541508"/>
          </a:xfr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62974" y="1606318"/>
            <a:ext cx="11268845" cy="479145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A8992D18-B0A7-43C5-8F07-D0DEE2517E6A}" type="datetime1">
              <a:rPr lang="en-US" smtClean="0"/>
              <a:t>11/3/2025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a:p>
        </p:txBody>
      </p:sp>
      <p:cxnSp>
        <p:nvCxnSpPr>
          <p:cNvPr id="7" name="Straight Connector 6">
            <a:extLst>
              <a:ext uri="{FF2B5EF4-FFF2-40B4-BE49-F238E27FC236}">
                <a16:creationId xmlns:a16="http://schemas.microsoft.com/office/drawing/2014/main" id="{FFFC4771-5A22-2E68-AB04-0949D0A15B66}"/>
              </a:ext>
            </a:extLst>
          </p:cNvPr>
          <p:cNvCxnSpPr>
            <a:cxnSpLocks/>
          </p:cNvCxnSpPr>
          <p:nvPr/>
        </p:nvCxnSpPr>
        <p:spPr>
          <a:xfrm flipH="1">
            <a:off x="0" y="159971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A95C5A-6D75-9E1D-C459-7F2022E84F55}"/>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D5AC1-9F96-A868-7F45-523BF1A45E7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E1F764-5B01-7711-9CF1-7EA13A629701}"/>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9764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BE01F4-F5E6-FB52-8FEA-5927DFC8AA7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457200" y="2968607"/>
            <a:ext cx="8932653" cy="3450568"/>
          </a:xfrm>
        </p:spPr>
        <p:txBody>
          <a:bodyPr anchor="b">
            <a:normAutofit/>
          </a:bodyPr>
          <a:lstStyle>
            <a:lvl1pPr>
              <a:lnSpc>
                <a:spcPct val="80000"/>
              </a:lnSpc>
              <a:defRPr sz="6600" cap="all" baseline="0">
                <a:solidFill>
                  <a:schemeClr val="tx2">
                    <a:lumMod val="90000"/>
                    <a:alpha val="6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E58CD507-925C-84B3-8F49-9F3B91209D8F}"/>
              </a:ext>
            </a:extLst>
          </p:cNvPr>
          <p:cNvSpPr>
            <a:spLocks noGrp="1"/>
          </p:cNvSpPr>
          <p:nvPr>
            <p:ph type="dt" sz="half" idx="10"/>
          </p:nvPr>
        </p:nvSpPr>
        <p:spPr/>
        <p:txBody>
          <a:bodyPr/>
          <a:lstStyle>
            <a:lvl1pPr>
              <a:defRPr>
                <a:solidFill>
                  <a:schemeClr val="tx2"/>
                </a:solidFill>
              </a:defRPr>
            </a:lvl1pPr>
          </a:lstStyle>
          <a:p>
            <a:fld id="{6C76D039-43F8-402B-8898-4C7F3FD5EF8E}" type="datetime1">
              <a:rPr lang="en-US" smtClean="0"/>
              <a:t>11/3/2025</a:t>
            </a:fld>
            <a:endParaRPr lang="en-US" dirty="0"/>
          </a:p>
        </p:txBody>
      </p:sp>
      <p:sp>
        <p:nvSpPr>
          <p:cNvPr id="6" name="Slide Number Placehold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5FFB35-3AE5-1BED-838E-1C6BC98721B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17977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genda">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2D18C4-A1A8-6CA4-B4A2-0E9791DC7F71}"/>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463362"/>
            <a:ext cx="11122507" cy="1162632"/>
          </a:xfrm>
        </p:spPr>
        <p:txBody>
          <a:bodyPr anchor="ctr">
            <a:normAutofit/>
          </a:bodyPr>
          <a:lstStyle>
            <a:lvl1pPr>
              <a:defRPr sz="72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479085" y="2249592"/>
            <a:ext cx="6100623" cy="3787062"/>
          </a:xfrm>
        </p:spPr>
        <p:txBody>
          <a:bodyPr vert="horz" lIns="91440" tIns="45720" rIns="91440" bIns="45720" rtlCol="0">
            <a:normAutofit/>
          </a:bodyPr>
          <a:lstStyle>
            <a:lvl1pPr marL="457200" indent="-457200">
              <a:buFont typeface="+mj-lt"/>
              <a:buAutoNum type="arabicPeriod"/>
              <a:defRPr lang="en-US" sz="2000" dirty="0">
                <a:solidFill>
                  <a:schemeClr val="tx2"/>
                </a:solidFill>
              </a:defRPr>
            </a:lvl1pPr>
            <a:lvl2pPr marL="571500" indent="-342900">
              <a:buFont typeface="+mj-lt"/>
              <a:buAutoNum type="arabicPeriod"/>
              <a:defRPr lang="en-US" sz="18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6EEF9AA0-97B1-4BF1-9483-F96B17341AE6}" type="datetime1">
              <a:rPr lang="en-US" smtClean="0"/>
              <a:t>11/3/2025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11" name="Straight Connector 10">
            <a:extLst>
              <a:ext uri="{FF2B5EF4-FFF2-40B4-BE49-F238E27FC236}">
                <a16:creationId xmlns:a16="http://schemas.microsoft.com/office/drawing/2014/main" id="{F06406B2-3637-5849-867E-A0ADC9D9DDA5}"/>
              </a:ext>
            </a:extLst>
          </p:cNvPr>
          <p:cNvCxnSpPr>
            <a:cxnSpLocks/>
          </p:cNvCxnSpPr>
          <p:nvPr/>
        </p:nvCxnSpPr>
        <p:spPr>
          <a:xfrm flipH="1">
            <a:off x="0" y="1822345"/>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266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8E6B6D-2F30-4BA9-2B55-62940E3BFCA3}"/>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1118941"/>
            <a:ext cx="6565392" cy="5200516"/>
          </a:xfrm>
        </p:spPr>
        <p:txBody>
          <a:bodyPr anchor="b">
            <a:normAutofit/>
          </a:bodyPr>
          <a:lstStyle>
            <a:lvl1pPr>
              <a:lnSpc>
                <a:spcPct val="80000"/>
              </a:lnSpc>
              <a:defRPr sz="80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857689" y="532759"/>
            <a:ext cx="3877110" cy="5463437"/>
          </a:xfrm>
        </p:spPr>
        <p:txBody>
          <a:bodyPr vert="horz" lIns="91440" tIns="45720" rIns="91440" bIns="45720" rtlCol="0">
            <a:normAutofit/>
          </a:bodyPr>
          <a:lstStyle>
            <a:lvl1pPr marL="457200" indent="-457200">
              <a:buFont typeface="+mj-lt"/>
              <a:buAutoNum type="arabicPeriod"/>
              <a:defRPr lang="en-US" sz="1800" dirty="0">
                <a:solidFill>
                  <a:schemeClr val="tx2"/>
                </a:solidFill>
              </a:defRPr>
            </a:lvl1pPr>
            <a:lvl2pPr marL="571500" indent="-342900">
              <a:buFont typeface="+mj-lt"/>
              <a:buAutoNum type="arabicPeriod"/>
              <a:defRPr lang="en-US" sz="16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AB1A5C85-82AB-4E4E-8CD9-2FDFBB9914DA}" type="datetime1">
              <a:rPr lang="en-US" smtClean="0"/>
              <a:t>11/3/2025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DD64E6-257D-65B2-D2A7-6A1002E1E580}"/>
              </a:ext>
            </a:extLst>
          </p:cNvPr>
          <p:cNvCxnSpPr>
            <a:cxnSpLocks/>
          </p:cNvCxnSpPr>
          <p:nvPr/>
        </p:nvCxnSpPr>
        <p:spPr>
          <a:xfrm>
            <a:off x="740049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6744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D0A563-F018-FFF1-B911-D69E42CEEAA5}"/>
              </a:ext>
            </a:extLst>
          </p:cNvPr>
          <p:cNvSpPr/>
          <p:nvPr/>
        </p:nvSpPr>
        <p:spPr>
          <a:xfrm>
            <a:off x="0" y="0"/>
            <a:ext cx="12192000" cy="6858000"/>
          </a:xfrm>
          <a:prstGeom prst="rect">
            <a:avLst/>
          </a:prstGeom>
          <a:solidFill>
            <a:schemeClr val="bg2">
              <a:lumMod val="9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57201" y="463362"/>
            <a:ext cx="11130279" cy="1162632"/>
          </a:xfrm>
        </p:spPr>
        <p:txBody>
          <a:bodyPr anchor="ctr">
            <a:normAutofit/>
          </a:bodyPr>
          <a:lstStyle>
            <a:lvl1pPr>
              <a:defRPr sz="7200" cap="all" baseline="0">
                <a:solidFill>
                  <a:schemeClr val="accent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5DA2B1BE-7DDF-C8B4-6A46-21B5A0257D08}"/>
              </a:ext>
            </a:extLst>
          </p:cNvPr>
          <p:cNvSpPr>
            <a:spLocks noGrp="1"/>
          </p:cNvSpPr>
          <p:nvPr>
            <p:ph type="pic" sz="quarter" idx="14" hasCustomPrompt="1"/>
          </p:nvPr>
        </p:nvSpPr>
        <p:spPr>
          <a:xfrm>
            <a:off x="-8364" y="1830708"/>
            <a:ext cx="5321063" cy="4563927"/>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846552" y="2191025"/>
            <a:ext cx="5733156" cy="3894807"/>
          </a:xfrm>
        </p:spPr>
        <p:txBody>
          <a:bodyPr vert="horz" lIns="91440" tIns="45720" rIns="91440" bIns="45720" rtlCol="0">
            <a:normAutofit/>
          </a:bodyPr>
          <a:lstStyle>
            <a:lvl1pPr marL="457200" indent="-457200">
              <a:buFont typeface="+mj-lt"/>
              <a:buAutoNum type="arabicPeriod"/>
              <a:defRPr lang="en-US" sz="2000" dirty="0">
                <a:solidFill>
                  <a:schemeClr val="tx2"/>
                </a:solidFill>
              </a:defRPr>
            </a:lvl1pPr>
            <a:lvl2pPr marL="571500" indent="-342900">
              <a:buFont typeface="+mj-lt"/>
              <a:buAutoNum type="arabicPeriod"/>
              <a:defRPr lang="en-US" sz="1800" dirty="0">
                <a:solidFill>
                  <a:schemeClr val="tx2"/>
                </a:solidFill>
              </a:defRPr>
            </a:lvl2pPr>
            <a:lvl3pPr marL="800100" indent="-342900">
              <a:buFont typeface="+mj-lt"/>
              <a:buAutoNum type="arabicPeriod"/>
              <a:defRPr lang="en-US" sz="1600" dirty="0">
                <a:solidFill>
                  <a:schemeClr val="tx2"/>
                </a:solidFill>
              </a:defRPr>
            </a:lvl3pPr>
            <a:lvl4pPr marL="1028700" indent="-342900">
              <a:buFont typeface="+mj-lt"/>
              <a:buAutoNum type="arabicPeriod"/>
              <a:defRPr lang="en-US" sz="1400" dirty="0">
                <a:solidFill>
                  <a:schemeClr val="tx2"/>
                </a:solidFill>
              </a:defRPr>
            </a:lvl4pPr>
            <a:lvl5pPr marL="1257300" indent="-342900">
              <a:buFont typeface="+mj-lt"/>
              <a:buAutoNum type="arabicPeriod"/>
              <a:defRPr lang="en-US" sz="14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2"/>
                </a:solidFill>
              </a:defRPr>
            </a:lvl1pPr>
          </a:lstStyle>
          <a:p>
            <a:fld id="{C086F4F3-EB8D-47D0-854D-E494541DC7C4}" type="datetime1">
              <a:rPr lang="en-US" smtClean="0"/>
              <a:t>11/3/2025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11" name="Straight Connector 10">
            <a:extLst>
              <a:ext uri="{FF2B5EF4-FFF2-40B4-BE49-F238E27FC236}">
                <a16:creationId xmlns:a16="http://schemas.microsoft.com/office/drawing/2014/main" id="{F06406B2-3637-5849-867E-A0ADC9D9DDA5}"/>
              </a:ext>
            </a:extLst>
          </p:cNvPr>
          <p:cNvCxnSpPr>
            <a:cxnSpLocks/>
          </p:cNvCxnSpPr>
          <p:nvPr/>
        </p:nvCxnSpPr>
        <p:spPr>
          <a:xfrm flipH="1">
            <a:off x="0" y="1822345"/>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E47964-42E3-09B6-4B3F-96D1060D072B}"/>
              </a:ext>
            </a:extLst>
          </p:cNvPr>
          <p:cNvCxnSpPr>
            <a:cxnSpLocks/>
          </p:cNvCxnSpPr>
          <p:nvPr/>
        </p:nvCxnSpPr>
        <p:spPr>
          <a:xfrm flipH="1">
            <a:off x="0" y="6398068"/>
            <a:ext cx="12192000" cy="0"/>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DD64E6-257D-65B2-D2A7-6A1002E1E580}"/>
              </a:ext>
            </a:extLst>
          </p:cNvPr>
          <p:cNvCxnSpPr>
            <a:cxnSpLocks/>
          </p:cNvCxnSpPr>
          <p:nvPr/>
        </p:nvCxnSpPr>
        <p:spPr>
          <a:xfrm>
            <a:off x="5321065" y="1822345"/>
            <a:ext cx="0" cy="5035655"/>
          </a:xfrm>
          <a:prstGeom prst="line">
            <a:avLst/>
          </a:prstGeom>
          <a:ln w="9525">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6078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2919167" y="860128"/>
            <a:ext cx="6353666" cy="1711083"/>
          </a:xfrm>
        </p:spPr>
        <p:txBody>
          <a:bodyPr anchor="b">
            <a:normAutofit/>
          </a:bodyPr>
          <a:lstStyle>
            <a:lvl1pPr algn="ctr">
              <a:defRPr sz="32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3306618" y="3155112"/>
            <a:ext cx="5578764" cy="2442120"/>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F6DB92E7-3166-4AE8-BA8C-F3C00D2CFC4F}"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8" name="Straight Connector 7">
            <a:extLst>
              <a:ext uri="{FF2B5EF4-FFF2-40B4-BE49-F238E27FC236}">
                <a16:creationId xmlns:a16="http://schemas.microsoft.com/office/drawing/2014/main" id="{2682F24D-05C9-B6C7-3A94-C06130BFE9B2}"/>
              </a:ext>
            </a:extLst>
          </p:cNvPr>
          <p:cNvCxnSpPr>
            <a:cxnSpLocks/>
          </p:cNvCxnSpPr>
          <p:nvPr/>
        </p:nvCxnSpPr>
        <p:spPr>
          <a:xfrm flipH="1">
            <a:off x="0" y="278317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932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3494711" y="845617"/>
            <a:ext cx="5897862" cy="143633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3494711" y="2910484"/>
            <a:ext cx="5897862" cy="3066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6952B7C9-BDB8-4D3E-91CC-7605CCDC1CE1}"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5" name="Straight Connector 14">
            <a:extLst>
              <a:ext uri="{FF2B5EF4-FFF2-40B4-BE49-F238E27FC236}">
                <a16:creationId xmlns:a16="http://schemas.microsoft.com/office/drawing/2014/main" id="{A1AB0C69-C415-7A7B-376B-69AA51CE6A5E}"/>
              </a:ext>
            </a:extLst>
          </p:cNvPr>
          <p:cNvCxnSpPr>
            <a:cxnSpLocks/>
          </p:cNvCxnSpPr>
          <p:nvPr/>
        </p:nvCxnSpPr>
        <p:spPr>
          <a:xfrm flipH="1">
            <a:off x="0" y="253652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FDABE4-7855-701A-F892-8CE2C6CE02A5}"/>
              </a:ext>
            </a:extLst>
          </p:cNvPr>
          <p:cNvCxnSpPr>
            <a:cxnSpLocks/>
          </p:cNvCxnSpPr>
          <p:nvPr/>
        </p:nvCxnSpPr>
        <p:spPr>
          <a:xfrm>
            <a:off x="301955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7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1299"/>
            <a:ext cx="3689927" cy="1486906"/>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904515" y="2780147"/>
            <a:ext cx="6567049" cy="3359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29BA7E93-20D2-4302-8FE8-0D9C98866D3E}"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1" name="Straight Connector 10">
            <a:extLst>
              <a:ext uri="{FF2B5EF4-FFF2-40B4-BE49-F238E27FC236}">
                <a16:creationId xmlns:a16="http://schemas.microsoft.com/office/drawing/2014/main" id="{4BF5C1EC-3A2D-2E51-65A6-6155B3776C4A}"/>
              </a:ext>
            </a:extLst>
          </p:cNvPr>
          <p:cNvCxnSpPr>
            <a:cxnSpLocks/>
          </p:cNvCxnSpPr>
          <p:nvPr/>
        </p:nvCxnSpPr>
        <p:spPr>
          <a:xfrm flipH="1">
            <a:off x="0" y="239797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97FEE4-9B7E-CE58-4AA3-EC6E3E1861F3}"/>
              </a:ext>
            </a:extLst>
          </p:cNvPr>
          <p:cNvCxnSpPr>
            <a:cxnSpLocks/>
          </p:cNvCxnSpPr>
          <p:nvPr/>
        </p:nvCxnSpPr>
        <p:spPr>
          <a:xfrm>
            <a:off x="446924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006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0">
          <p15:clr>
            <a:srgbClr val="FBAE40"/>
          </p15:clr>
        </p15:guide>
        <p15:guide id="4" pos="2928">
          <p15:clr>
            <a:srgbClr val="FBAE40"/>
          </p15:clr>
        </p15:guide>
        <p15:guide id="5" pos="47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1163119"/>
            <a:ext cx="4152377" cy="3434657"/>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824602" y="1153691"/>
            <a:ext cx="5496988" cy="4568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084B512C-4E3B-43AB-91E6-513A8D18FD7B}"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A2129-EA91-4982-7EB1-1F590E56CA3B}"/>
              </a:ext>
            </a:extLst>
          </p:cNvPr>
          <p:cNvCxnSpPr>
            <a:cxnSpLocks/>
          </p:cNvCxnSpPr>
          <p:nvPr/>
        </p:nvCxnSpPr>
        <p:spPr>
          <a:xfrm>
            <a:off x="532310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597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0473"/>
            <a:ext cx="3664107" cy="3864052"/>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270349" y="720473"/>
            <a:ext cx="6309360"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96D54BBA-4842-4418-8EF2-97693CEAE7B9}"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9" name="Straight Connector 8">
            <a:extLst>
              <a:ext uri="{FF2B5EF4-FFF2-40B4-BE49-F238E27FC236}">
                <a16:creationId xmlns:a16="http://schemas.microsoft.com/office/drawing/2014/main" id="{A6AC6891-86BE-FF41-E94E-AB97BFFB2322}"/>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616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720473"/>
            <a:ext cx="3280573" cy="3864052"/>
          </a:xfrm>
        </p:spPr>
        <p:txBody>
          <a:bodyPr anchor="t"/>
          <a:lstStyle>
            <a:lvl1pPr>
              <a:defRPr>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662388" y="720473"/>
            <a:ext cx="7072408"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280570"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52FABE78-50D7-4A26-A5D3-3A56F9C2CED3}"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9" name="Straight Connector 8">
            <a:extLst>
              <a:ext uri="{FF2B5EF4-FFF2-40B4-BE49-F238E27FC236}">
                <a16:creationId xmlns:a16="http://schemas.microsoft.com/office/drawing/2014/main" id="{A6AC6891-86BE-FF41-E94E-AB97BFFB2322}"/>
              </a:ext>
            </a:extLst>
          </p:cNvPr>
          <p:cNvCxnSpPr>
            <a:cxnSpLocks/>
          </p:cNvCxnSpPr>
          <p:nvPr/>
        </p:nvCxnSpPr>
        <p:spPr>
          <a:xfrm>
            <a:off x="41402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51E503-5C8D-3CDA-5CC2-A56B4F2A619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444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685800" y="360221"/>
            <a:ext cx="10515600" cy="133046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685800" y="2004291"/>
            <a:ext cx="10515600" cy="4172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685800" y="6445997"/>
            <a:ext cx="3949302"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3390BD10-DCCC-4595-BD1E-6883EF56BF67}" type="datetime1">
              <a:rPr lang="en-US" smtClean="0"/>
              <a:t>11/3/2025</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a:p>
        </p:txBody>
      </p:sp>
      <p:cxnSp>
        <p:nvCxnSpPr>
          <p:cNvPr id="15" name="Straight Connector 14">
            <a:extLst>
              <a:ext uri="{FF2B5EF4-FFF2-40B4-BE49-F238E27FC236}">
                <a16:creationId xmlns:a16="http://schemas.microsoft.com/office/drawing/2014/main" id="{176D044F-5574-D6D7-2A47-5069E411C22F}"/>
              </a:ext>
            </a:extLst>
          </p:cNvPr>
          <p:cNvCxnSpPr>
            <a:cxnSpLocks/>
          </p:cNvCxnSpPr>
          <p:nvPr/>
        </p:nvCxnSpPr>
        <p:spPr>
          <a:xfrm flipH="1">
            <a:off x="0" y="1825625"/>
            <a:ext cx="12210293"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618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911995" y="559483"/>
            <a:ext cx="6825541" cy="1009652"/>
          </a:xfrm>
        </p:spPr>
        <p:txBody>
          <a:bodyPr anchor="b"/>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
            <a:ext cx="4421943"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911994" y="2083837"/>
            <a:ext cx="6825545"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811448"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25376B4C-668F-4696-8455-5F6BE5112589}"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42373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4425535" y="1810995"/>
            <a:ext cx="775020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57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1" y="557784"/>
            <a:ext cx="6781799" cy="1009652"/>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084832"/>
            <a:ext cx="6781800"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758244" y="1"/>
            <a:ext cx="4441796"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39CC9AA6-A2FC-489C-A950-FE5CB266ED2C}"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75020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10512"/>
            <a:ext cx="775020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503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472644" y="669386"/>
            <a:ext cx="7231413" cy="1005840"/>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8994" y="-5468"/>
            <a:ext cx="4011836"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472644" y="1812385"/>
            <a:ext cx="7231407" cy="44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408011"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6F3C2C84-9715-4172-B57D-8BD8DD0BCFEE}"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00921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851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680728"/>
            <a:ext cx="7281067" cy="100584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1823728"/>
            <a:ext cx="7281061" cy="4423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8195489" y="-6369"/>
            <a:ext cx="3996512"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66576C6E-2F65-4F61-A50E-0642C5D4A0DA}"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818828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623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5365423" y="678485"/>
            <a:ext cx="6369370" cy="1005840"/>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8466"/>
            <a:ext cx="4886539"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373890" y="1821484"/>
            <a:ext cx="6360897" cy="4292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39405587-4B7A-45FB-940E-0A61B5A5AAB8}"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89081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661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678485"/>
            <a:ext cx="6369370" cy="100584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1821484"/>
            <a:ext cx="6360897" cy="4292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277100" y="-8466"/>
            <a:ext cx="4914895" cy="6398066"/>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4B2EA9D6-3240-49B7-8EE2-880A21C4C71E}"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27000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37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8191500" y="458144"/>
            <a:ext cx="3433926" cy="1681551"/>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7722292" cy="639628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8191500" y="2276856"/>
            <a:ext cx="3433926" cy="3785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F367F882-4077-4DEA-AD60-C9C6433F98D0}"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67EAFE-BA64-2156-9780-AA400F6F3026}"/>
              </a:ext>
            </a:extLst>
          </p:cNvPr>
          <p:cNvCxnSpPr>
            <a:cxnSpLocks/>
          </p:cNvCxnSpPr>
          <p:nvPr/>
        </p:nvCxnSpPr>
        <p:spPr>
          <a:xfrm>
            <a:off x="772735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987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458145"/>
            <a:ext cx="4000497" cy="16797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272880"/>
            <a:ext cx="4000497" cy="378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4853323" y="0"/>
            <a:ext cx="7338676" cy="639628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4000500"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C5340A61-652F-47E0-BAD3-99BEBF6FF729}"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48493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319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7739922" y="458144"/>
            <a:ext cx="3909536" cy="1485873"/>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7268396" cy="639628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7739922" y="2463789"/>
            <a:ext cx="3909534" cy="3561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ED916769-56FB-4F16-BFB5-03A3333A2931}"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67EAFE-BA64-2156-9780-AA400F6F3026}"/>
              </a:ext>
            </a:extLst>
          </p:cNvPr>
          <p:cNvCxnSpPr>
            <a:cxnSpLocks/>
          </p:cNvCxnSpPr>
          <p:nvPr/>
        </p:nvCxnSpPr>
        <p:spPr>
          <a:xfrm>
            <a:off x="727134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4F2342-86AA-3EA4-EB3B-2DB8D68315E6}"/>
              </a:ext>
            </a:extLst>
          </p:cNvPr>
          <p:cNvCxnSpPr>
            <a:cxnSpLocks/>
          </p:cNvCxnSpPr>
          <p:nvPr/>
        </p:nvCxnSpPr>
        <p:spPr>
          <a:xfrm flipH="1">
            <a:off x="7227420" y="2212509"/>
            <a:ext cx="493532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122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8664673" y="586591"/>
            <a:ext cx="2915036" cy="1600279"/>
          </a:xfrm>
        </p:spPr>
        <p:txBody>
          <a:body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0"/>
            <a:ext cx="8186508" cy="639628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8664673" y="2714536"/>
            <a:ext cx="2915038" cy="3227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C9B68EDE-2BE7-46E1-BE58-DEF4D0FDF700}"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985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E6711F-CD71-AB46-003C-BE1DB3B8E841}"/>
              </a:ext>
            </a:extLst>
          </p:cNvPr>
          <p:cNvCxnSpPr>
            <a:cxnSpLocks/>
          </p:cNvCxnSpPr>
          <p:nvPr/>
        </p:nvCxnSpPr>
        <p:spPr>
          <a:xfrm>
            <a:off x="818776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5807C1-3535-030D-D48C-9F2B70401B10}"/>
              </a:ext>
            </a:extLst>
          </p:cNvPr>
          <p:cNvCxnSpPr>
            <a:cxnSpLocks/>
          </p:cNvCxnSpPr>
          <p:nvPr/>
        </p:nvCxnSpPr>
        <p:spPr>
          <a:xfrm flipH="1">
            <a:off x="8186508" y="2443138"/>
            <a:ext cx="4005492"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63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512724" y="1480212"/>
            <a:ext cx="3918954" cy="2273637"/>
          </a:xfrm>
        </p:spPr>
        <p:txBody>
          <a:bodyPr vert="horz" lIns="91440" tIns="45720" rIns="91440" bIns="45720" rtlCol="0" anchor="b">
            <a:normAutofit/>
          </a:bodyPr>
          <a:lstStyle>
            <a:lvl1pPr algn="ctr">
              <a:defRPr lang="en-US" sz="3600" dirty="0">
                <a:solidFill>
                  <a:schemeClr val="tx2">
                    <a:alpha val="90000"/>
                  </a:schemeClr>
                </a:solidFill>
              </a:defRPr>
            </a:lvl1pPr>
          </a:lstStyle>
          <a:p>
            <a:pPr lvl="0" algn="ctr"/>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20272" y="4232388"/>
            <a:ext cx="3703859" cy="1542770"/>
          </a:xfrm>
        </p:spPr>
        <p:txBody>
          <a:bodyPr vert="horz" lIns="91440" tIns="45720" rIns="91440" bIns="45720" rtlCol="0">
            <a:normAutofit/>
          </a:bodyPr>
          <a:lstStyle>
            <a:lvl1pPr marL="0" indent="0" algn="ctr">
              <a:buNone/>
              <a:defRPr lang="en-US" dirty="0"/>
            </a:lvl1pPr>
          </a:lstStyle>
          <a:p>
            <a:pPr lvl="0"/>
            <a:r>
              <a:rPr lang="en-US"/>
              <a:t>Click to edit Master subtitle style</a:t>
            </a:r>
            <a:endParaRPr lang="en-US" dirty="0"/>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958748" y="465265"/>
            <a:ext cx="7240587" cy="5927467"/>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A81235F1-AD1E-450C-A26C-A8B2B274BA72}" type="datetime1">
              <a:rPr lang="en-US" smtClean="0"/>
              <a:t>11/3/2025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a:p>
        </p:txBody>
      </p: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1CA13-2095-558D-E0DC-1576A14BBE72}"/>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59F346-B80F-F5BC-5D76-9443FA0031B4}"/>
              </a:ext>
            </a:extLst>
          </p:cNvPr>
          <p:cNvCxnSpPr>
            <a:cxnSpLocks/>
          </p:cNvCxnSpPr>
          <p:nvPr/>
        </p:nvCxnSpPr>
        <p:spPr>
          <a:xfrm>
            <a:off x="4951575"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3632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5036986"/>
            <a:ext cx="3985579" cy="1397477"/>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8965"/>
            <a:ext cx="12191999" cy="4767811"/>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203180" y="5054245"/>
            <a:ext cx="6376529" cy="131983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62B6B7BC-8076-4D1E-9D1B-E56CAF40E657}"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8" name="Straight Connector 7">
            <a:extLst>
              <a:ext uri="{FF2B5EF4-FFF2-40B4-BE49-F238E27FC236}">
                <a16:creationId xmlns:a16="http://schemas.microsoft.com/office/drawing/2014/main" id="{0493C13E-01BF-7326-0714-59845741BBF3}"/>
              </a:ext>
            </a:extLst>
          </p:cNvPr>
          <p:cNvCxnSpPr>
            <a:cxnSpLocks/>
          </p:cNvCxnSpPr>
          <p:nvPr/>
        </p:nvCxnSpPr>
        <p:spPr>
          <a:xfrm flipH="1">
            <a:off x="0" y="475918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245A6F-9312-AEBD-1066-A68010EEF5A3}"/>
              </a:ext>
            </a:extLst>
          </p:cNvPr>
          <p:cNvCxnSpPr>
            <a:cxnSpLocks/>
          </p:cNvCxnSpPr>
          <p:nvPr/>
        </p:nvCxnSpPr>
        <p:spPr>
          <a:xfrm>
            <a:off x="4724925" y="4758846"/>
            <a:ext cx="0" cy="2099154"/>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681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3959530"/>
            <a:ext cx="3512409" cy="2199864"/>
          </a:xfrm>
        </p:spPr>
        <p:txBody>
          <a:bodyPr anchor="t"/>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3B441162-7125-E1E0-1B82-FCC1AB84227E}"/>
              </a:ext>
            </a:extLst>
          </p:cNvPr>
          <p:cNvSpPr>
            <a:spLocks noGrp="1"/>
          </p:cNvSpPr>
          <p:nvPr>
            <p:ph type="pic" sz="quarter" idx="13" hasCustomPrompt="1"/>
          </p:nvPr>
        </p:nvSpPr>
        <p:spPr>
          <a:xfrm>
            <a:off x="-857" y="-1"/>
            <a:ext cx="12192000" cy="3648977"/>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723613" y="3959529"/>
            <a:ext cx="7011183" cy="2369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1" y="6445997"/>
            <a:ext cx="3543299"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8024157-8558-4477-B202-CBC8330CE4DA}"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8" name="Straight Connector 7">
            <a:extLst>
              <a:ext uri="{FF2B5EF4-FFF2-40B4-BE49-F238E27FC236}">
                <a16:creationId xmlns:a16="http://schemas.microsoft.com/office/drawing/2014/main" id="{2FF81FBD-8D67-B5E4-E22E-74E98EF89F80}"/>
              </a:ext>
            </a:extLst>
          </p:cNvPr>
          <p:cNvCxnSpPr>
            <a:cxnSpLocks/>
          </p:cNvCxnSpPr>
          <p:nvPr/>
        </p:nvCxnSpPr>
        <p:spPr>
          <a:xfrm>
            <a:off x="4290210" y="3648976"/>
            <a:ext cx="0" cy="3209024"/>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892870-1B48-2935-21E8-3BC6F474C661}"/>
              </a:ext>
            </a:extLst>
          </p:cNvPr>
          <p:cNvCxnSpPr>
            <a:cxnSpLocks/>
          </p:cNvCxnSpPr>
          <p:nvPr/>
        </p:nvCxnSpPr>
        <p:spPr>
          <a:xfrm flipH="1">
            <a:off x="-857" y="3654706"/>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141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451413"/>
            <a:ext cx="3511296" cy="1645744"/>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727448" y="451414"/>
            <a:ext cx="7013448" cy="2215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1" y="2746159"/>
            <a:ext cx="3543299"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a:xfrm>
            <a:off x="9737594" y="2746159"/>
            <a:ext cx="1842115" cy="365125"/>
          </a:xfrm>
        </p:spPr>
        <p:txBody>
          <a:bodyPr/>
          <a:lstStyle/>
          <a:p>
            <a:fld id="{FFD1361D-E40F-4689-B1F4-EDCB72769059}"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a:xfrm>
            <a:off x="11734800" y="2746159"/>
            <a:ext cx="457200" cy="365125"/>
          </a:xfrm>
        </p:spPr>
        <p:txBody>
          <a:bodyPr/>
          <a:lstStyle/>
          <a:p>
            <a:fld id="{DDF60B60-82CA-4BB9-BA6E-A62FADF2374B}" type="slidenum">
              <a:rPr lang="en-US" smtClean="0"/>
              <a:t>‹N°›</a:t>
            </a:fld>
            <a:endParaRPr lang="en-US" dirty="0"/>
          </a:p>
        </p:txBody>
      </p:sp>
      <p:sp>
        <p:nvSpPr>
          <p:cNvPr id="15" name="Picture Placeholder 14">
            <a:extLst>
              <a:ext uri="{FF2B5EF4-FFF2-40B4-BE49-F238E27FC236}">
                <a16:creationId xmlns:a16="http://schemas.microsoft.com/office/drawing/2014/main" id="{3B441162-7125-E1E0-1B82-FCC1AB84227E}"/>
              </a:ext>
            </a:extLst>
          </p:cNvPr>
          <p:cNvSpPr>
            <a:spLocks noGrp="1"/>
          </p:cNvSpPr>
          <p:nvPr>
            <p:ph type="pic" sz="quarter" idx="13" hasCustomPrompt="1"/>
          </p:nvPr>
        </p:nvSpPr>
        <p:spPr>
          <a:xfrm>
            <a:off x="0" y="3182112"/>
            <a:ext cx="12191143" cy="3675888"/>
          </a:xfrm>
          <a:blipFill dpi="0" rotWithShape="1">
            <a:blip r:embed="rId2">
              <a:alphaModFix amt="80000"/>
            </a:blip>
            <a:srcRect/>
            <a:stretch>
              <a:fillRect/>
            </a:stretch>
          </a:blipFill>
        </p:spPr>
        <p:txBody>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78892870-1B48-2935-21E8-3BC6F474C661}"/>
              </a:ext>
            </a:extLst>
          </p:cNvPr>
          <p:cNvCxnSpPr>
            <a:cxnSpLocks/>
          </p:cNvCxnSpPr>
          <p:nvPr/>
        </p:nvCxnSpPr>
        <p:spPr>
          <a:xfrm flipH="1">
            <a:off x="-857" y="317499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E0C665-CD78-E346-994A-0AC535ACCC98}"/>
              </a:ext>
            </a:extLst>
          </p:cNvPr>
          <p:cNvCxnSpPr>
            <a:cxnSpLocks/>
          </p:cNvCxnSpPr>
          <p:nvPr/>
        </p:nvCxnSpPr>
        <p:spPr>
          <a:xfrm>
            <a:off x="4288536" y="0"/>
            <a:ext cx="0" cy="3182112"/>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402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681037"/>
            <a:ext cx="11277596" cy="1009652"/>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1" y="2098467"/>
            <a:ext cx="4415882" cy="407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5332581" y="1829880"/>
            <a:ext cx="6863265" cy="4566088"/>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723BC7E1-5F1B-4263-8580-327C36A13DCF}"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5326714" y="1825625"/>
            <a:ext cx="0" cy="50323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2562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9AB141-EFC4-A843-71E7-C52C8709BA26}"/>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368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681037"/>
            <a:ext cx="11277595" cy="1009652"/>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57200" y="2098467"/>
            <a:ext cx="6802582" cy="403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7756147" y="1829880"/>
            <a:ext cx="4441796" cy="4566088"/>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2B923C55-9A86-476B-B8C5-BF72BBEBF24F}"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54AC9C-312D-B8D1-5D04-C0CE07B464DB}"/>
              </a:ext>
            </a:extLst>
          </p:cNvPr>
          <p:cNvCxnSpPr>
            <a:cxnSpLocks/>
          </p:cNvCxnSpPr>
          <p:nvPr/>
        </p:nvCxnSpPr>
        <p:spPr>
          <a:xfrm>
            <a:off x="7750205" y="1825625"/>
            <a:ext cx="0" cy="5032375"/>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25625"/>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9AB141-EFC4-A843-71E7-C52C8709BA26}"/>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816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199" y="377072"/>
            <a:ext cx="4958078" cy="1225485"/>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2182"/>
            <a:ext cx="5758172" cy="4546457"/>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6176142" y="377072"/>
            <a:ext cx="5558655" cy="5797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4CD3C8AE-C5AF-4DAC-8028-6F83D4C94235}"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575817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42182"/>
            <a:ext cx="5758174"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595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0" y="377072"/>
            <a:ext cx="4000500" cy="1225485"/>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7087"/>
            <a:ext cx="4922517" cy="4544568"/>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5438534" y="377072"/>
            <a:ext cx="6141175" cy="5797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0EB5093F-F352-4C2F-B8DB-5388787FB9B2}"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49497"/>
            <a:ext cx="4648195"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4922519"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13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457201" y="4407360"/>
            <a:ext cx="3543299" cy="1732820"/>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1" y="466598"/>
            <a:ext cx="4460008" cy="3601433"/>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892635" y="788704"/>
            <a:ext cx="6730614" cy="5385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457200" y="6445997"/>
            <a:ext cx="3543300"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E4589842-8E6D-4D59-A637-B90AC7FC11EA}" type="datetime1">
              <a:rPr lang="en-US" smtClean="0"/>
              <a:t>11/3/2025</a:t>
            </a:fld>
            <a:endParaRPr lang="en-US" dirty="0"/>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4068031"/>
            <a:ext cx="4460008"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4460008"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D58D1-F636-9620-582E-41FBB707092B}"/>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896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1F6A87-CC7B-D4BD-1F6A-C3948971C39D}"/>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1188720" y="5264780"/>
            <a:ext cx="9811512" cy="1097280"/>
          </a:xfrm>
        </p:spPr>
        <p:txBody>
          <a:bodyPr vert="horz" lIns="91440" tIns="45720" rIns="91440" bIns="45720" rtlCol="0" anchor="ctr">
            <a:normAutofit/>
          </a:bodyPr>
          <a:lstStyle>
            <a:lvl1pPr algn="ctr">
              <a:lnSpc>
                <a:spcPct val="110000"/>
              </a:lnSpc>
              <a:defRPr lang="en-US" sz="2800" cap="all" spc="100" baseline="0" dirty="0">
                <a:solidFill>
                  <a:schemeClr val="tx2">
                    <a:lumMod val="90000"/>
                  </a:schemeClr>
                </a:solidFill>
                <a:latin typeface="+mn-lt"/>
              </a:defRPr>
            </a:lvl1pPr>
          </a:lstStyle>
          <a:p>
            <a:pPr lvl="0"/>
            <a:r>
              <a:rPr lang="en-US" dirty="0"/>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93776" y="676656"/>
            <a:ext cx="11201400" cy="4206240"/>
          </a:xfrm>
        </p:spPr>
        <p:txBody>
          <a:bodyPr vert="horz" lIns="91440" tIns="45720" rIns="91440" bIns="45720" rtlCol="0" anchor="b">
            <a:normAutofit/>
          </a:bodyPr>
          <a:lstStyle>
            <a:lvl1pPr marL="0" indent="0" algn="ctr">
              <a:lnSpc>
                <a:spcPct val="90000"/>
              </a:lnSpc>
              <a:spcBef>
                <a:spcPts val="0"/>
              </a:spcBef>
              <a:buNone/>
              <a:defRPr lang="en-US" sz="27800" dirty="0">
                <a:solidFill>
                  <a:schemeClr val="tx2">
                    <a:lumMod val="90000"/>
                  </a:schemeClr>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5135C6DD-A8C9-45BC-9A4B-EFCF92DCD7C6}" type="datetime1">
              <a:rPr lang="en-US" smtClean="0"/>
              <a:t>11/3/2025</a:t>
            </a:fld>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10" name="Straight Connector 9">
            <a:extLst>
              <a:ext uri="{FF2B5EF4-FFF2-40B4-BE49-F238E27FC236}">
                <a16:creationId xmlns:a16="http://schemas.microsoft.com/office/drawing/2014/main" id="{85ADE133-B5D6-A1C0-6BC9-C723D008EC0E}"/>
              </a:ext>
            </a:extLst>
          </p:cNvPr>
          <p:cNvCxnSpPr>
            <a:cxnSpLocks/>
          </p:cNvCxnSpPr>
          <p:nvPr/>
        </p:nvCxnSpPr>
        <p:spPr>
          <a:xfrm flipH="1">
            <a:off x="0" y="501866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8960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9816A-24DB-A6D2-3F39-E78DC5E1C26D}"/>
              </a:ext>
            </a:extLst>
          </p:cNvPr>
          <p:cNvSpPr/>
          <p:nvPr/>
        </p:nvSpPr>
        <p:spPr>
          <a:xfrm>
            <a:off x="0" y="0"/>
            <a:ext cx="12192000" cy="6858000"/>
          </a:xfrm>
          <a:prstGeom prst="rect">
            <a:avLst/>
          </a:pr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806196" y="5248656"/>
            <a:ext cx="10579608" cy="896112"/>
          </a:xfrm>
        </p:spPr>
        <p:txBody>
          <a:bodyPr vert="horz" lIns="91440" tIns="45720" rIns="91440" bIns="45720" rtlCol="0" anchor="ctr">
            <a:normAutofit/>
          </a:bodyPr>
          <a:lstStyle>
            <a:lvl1pPr algn="ctr">
              <a:lnSpc>
                <a:spcPct val="110000"/>
              </a:lnSpc>
              <a:defRPr lang="en-US" sz="2400" cap="all" spc="200" baseline="0" dirty="0">
                <a:solidFill>
                  <a:schemeClr val="accent4">
                    <a:lumMod val="75000"/>
                  </a:schemeClr>
                </a:solidFill>
                <a:latin typeface="+mn-lt"/>
              </a:defRPr>
            </a:lvl1pPr>
          </a:lstStyle>
          <a:p>
            <a:pPr lvl="0"/>
            <a:r>
              <a:rPr lang="en-US" dirty="0"/>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95300" y="603504"/>
            <a:ext cx="11201400" cy="4206240"/>
          </a:xfrm>
        </p:spPr>
        <p:txBody>
          <a:bodyPr vert="horz" lIns="91440" tIns="45720" rIns="91440" bIns="45720" rtlCol="0" anchor="b">
            <a:normAutofit/>
          </a:bodyPr>
          <a:lstStyle>
            <a:lvl1pPr marL="0" indent="0" algn="ctr">
              <a:lnSpc>
                <a:spcPct val="90000"/>
              </a:lnSpc>
              <a:spcBef>
                <a:spcPts val="0"/>
              </a:spcBef>
              <a:buNone/>
              <a:defRPr lang="en-US" sz="27800" dirty="0">
                <a:solidFill>
                  <a:schemeClr val="accent4">
                    <a:lumMod val="75000"/>
                  </a:schemeClr>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DA58DAFC-2B6D-4859-B167-3D1494BBF6C3}" type="datetime1">
              <a:rPr lang="en-US" smtClean="0"/>
              <a:t>11/3/2025</a:t>
            </a:fld>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6" name="Straight Connector 5">
            <a:extLst>
              <a:ext uri="{FF2B5EF4-FFF2-40B4-BE49-F238E27FC236}">
                <a16:creationId xmlns:a16="http://schemas.microsoft.com/office/drawing/2014/main" id="{64C657CA-BC15-CFB3-68A2-CD405FBC42E3}"/>
              </a:ext>
            </a:extLst>
          </p:cNvPr>
          <p:cNvCxnSpPr>
            <a:cxnSpLocks/>
          </p:cNvCxnSpPr>
          <p:nvPr/>
        </p:nvCxnSpPr>
        <p:spPr>
          <a:xfrm flipH="1">
            <a:off x="0" y="5018669"/>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258A7C-B0B2-E98B-CC50-E513F3F96778}"/>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3906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7772445" y="1480212"/>
            <a:ext cx="3849131" cy="2871351"/>
          </a:xfrm>
        </p:spPr>
        <p:txBody>
          <a:bodyPr anchor="ctr">
            <a:normAutofit/>
          </a:bodyPr>
          <a:lstStyle>
            <a:lvl1pPr algn="ctr">
              <a:defRPr sz="3600">
                <a:solidFill>
                  <a:schemeClr val="tx2">
                    <a:alpha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7772446" y="5410440"/>
            <a:ext cx="3849128" cy="1068207"/>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0" y="0"/>
            <a:ext cx="7204414" cy="6859634"/>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7429501" y="6445997"/>
            <a:ext cx="2955465"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a:xfrm>
            <a:off x="10226650" y="6445997"/>
            <a:ext cx="1353059" cy="365125"/>
          </a:xfrm>
        </p:spPr>
        <p:txBody>
          <a:bodyPr/>
          <a:lstStyle>
            <a:lvl1pPr>
              <a:defRPr>
                <a:solidFill>
                  <a:schemeClr val="tx2"/>
                </a:solidFill>
              </a:defRPr>
            </a:lvl1pPr>
          </a:lstStyle>
          <a:p>
            <a:fld id="{2AC9A0FA-E710-4E6B-86AD-8532CACC4F41}" type="datetime1">
              <a:rPr lang="en-US" smtClean="0"/>
              <a:t>11/3/2025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a:p>
        </p:txBody>
      </p:sp>
      <p:cxnSp>
        <p:nvCxnSpPr>
          <p:cNvPr id="7" name="Straight Connector 6">
            <a:extLst>
              <a:ext uri="{FF2B5EF4-FFF2-40B4-BE49-F238E27FC236}">
                <a16:creationId xmlns:a16="http://schemas.microsoft.com/office/drawing/2014/main" id="{88BE003B-9AA9-5AAB-16A3-CC8CD5997AAA}"/>
              </a:ext>
            </a:extLst>
          </p:cNvPr>
          <p:cNvCxnSpPr>
            <a:cxnSpLocks/>
          </p:cNvCxnSpPr>
          <p:nvPr/>
        </p:nvCxnSpPr>
        <p:spPr>
          <a:xfrm flipH="1">
            <a:off x="7206802" y="5031087"/>
            <a:ext cx="4985198"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0CBC2A1-BC50-27CD-C764-435FA7A59ABD}"/>
              </a:ext>
            </a:extLst>
          </p:cNvPr>
          <p:cNvCxnSpPr>
            <a:cxnSpLocks/>
          </p:cNvCxnSpPr>
          <p:nvPr/>
        </p:nvCxnSpPr>
        <p:spPr>
          <a:xfrm>
            <a:off x="7206802"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38885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DE1DC1-9689-2EE3-E7BA-1B5865E69925}"/>
              </a:ext>
            </a:extLst>
          </p:cNvPr>
          <p:cNvSpPr/>
          <p:nvPr/>
        </p:nvSpPr>
        <p:spPr>
          <a:xfrm>
            <a:off x="0" y="0"/>
            <a:ext cx="12192000" cy="6858000"/>
          </a:xfrm>
          <a:prstGeom prst="rect">
            <a:avLst/>
          </a:prstGeom>
          <a:solidFill>
            <a:schemeClr val="accent2">
              <a:lumMod val="60000"/>
              <a:lumOff val="4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1718209" y="5095152"/>
            <a:ext cx="8755582" cy="1397088"/>
          </a:xfrm>
        </p:spPr>
        <p:txBody>
          <a:bodyPr vert="horz" lIns="91440" tIns="45720" rIns="91440" bIns="45720" rtlCol="0" anchor="ctr">
            <a:normAutofit/>
          </a:bodyPr>
          <a:lstStyle>
            <a:lvl1pPr algn="ctr">
              <a:lnSpc>
                <a:spcPct val="120000"/>
              </a:lnSpc>
              <a:defRPr lang="en-US" sz="2600" cap="all" spc="100" baseline="0" dirty="0">
                <a:solidFill>
                  <a:schemeClr val="accent4"/>
                </a:solidFill>
                <a:latin typeface="+mn-lt"/>
              </a:defRPr>
            </a:lvl1pPr>
          </a:lstStyle>
          <a:p>
            <a:pPr lvl="0"/>
            <a:r>
              <a:rPr lang="en-US" dirty="0"/>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915924" y="604476"/>
            <a:ext cx="10360152" cy="3886200"/>
          </a:xfrm>
        </p:spPr>
        <p:txBody>
          <a:bodyPr vert="horz" lIns="91440" tIns="45720" rIns="91440" bIns="45720" rtlCol="0" anchor="b">
            <a:normAutofit/>
          </a:bodyPr>
          <a:lstStyle>
            <a:lvl1pPr marL="0" indent="0" algn="ctr">
              <a:lnSpc>
                <a:spcPct val="90000"/>
              </a:lnSpc>
              <a:spcBef>
                <a:spcPts val="0"/>
              </a:spcBef>
              <a:buNone/>
              <a:defRPr lang="en-US" sz="26000" dirty="0">
                <a:solidFill>
                  <a:schemeClr val="accent4"/>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F0AAE272-4189-4546-B7FA-0EF1C5023E03}" type="datetime1">
              <a:rPr lang="en-US" smtClean="0"/>
              <a:t>11/3/2025</a:t>
            </a:fld>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9" name="Straight Connector 8">
            <a:extLst>
              <a:ext uri="{FF2B5EF4-FFF2-40B4-BE49-F238E27FC236}">
                <a16:creationId xmlns:a16="http://schemas.microsoft.com/office/drawing/2014/main" id="{C4E840B4-4A86-E59D-DE37-6D68E8998743}"/>
              </a:ext>
            </a:extLst>
          </p:cNvPr>
          <p:cNvCxnSpPr>
            <a:cxnSpLocks/>
          </p:cNvCxnSpPr>
          <p:nvPr/>
        </p:nvCxnSpPr>
        <p:spPr>
          <a:xfrm flipH="1">
            <a:off x="0" y="4800185"/>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4C1874-713F-9C70-0910-15468C71D94B}"/>
              </a:ext>
            </a:extLst>
          </p:cNvPr>
          <p:cNvCxnSpPr>
            <a:cxnSpLocks/>
          </p:cNvCxnSpPr>
          <p:nvPr/>
        </p:nvCxnSpPr>
        <p:spPr>
          <a:xfrm>
            <a:off x="4572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E3C4BC-AB49-4B2D-6D76-2DB06F19B146}"/>
              </a:ext>
            </a:extLst>
          </p:cNvPr>
          <p:cNvCxnSpPr>
            <a:cxnSpLocks/>
          </p:cNvCxnSpPr>
          <p:nvPr/>
        </p:nvCxnSpPr>
        <p:spPr>
          <a:xfrm>
            <a:off x="117348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19048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5F8892-F2ED-BFCA-E7AB-85D6D27E4996}"/>
              </a:ext>
            </a:extLst>
          </p:cNvPr>
          <p:cNvSpPr/>
          <p:nvPr/>
        </p:nvSpPr>
        <p:spPr>
          <a:xfrm>
            <a:off x="0" y="0"/>
            <a:ext cx="12192000" cy="6858000"/>
          </a:xfrm>
          <a:prstGeom prst="rect">
            <a:avLst/>
          </a:prstGeom>
          <a:solidFill>
            <a:schemeClr val="accent2">
              <a:lumMod val="60000"/>
              <a:lumOff val="4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57200" y="4809744"/>
            <a:ext cx="10817352" cy="1325880"/>
          </a:xfrm>
        </p:spPr>
        <p:txBody>
          <a:bodyPr vert="horz" lIns="91440" tIns="45720" rIns="91440" bIns="45720" rtlCol="0" anchor="ctr">
            <a:normAutofit/>
          </a:bodyPr>
          <a:lstStyle>
            <a:lvl1pPr>
              <a:lnSpc>
                <a:spcPct val="120000"/>
              </a:lnSpc>
              <a:defRPr lang="en-US" sz="2400" cap="all" spc="200" baseline="0" dirty="0">
                <a:solidFill>
                  <a:schemeClr val="tx2">
                    <a:alpha val="90000"/>
                  </a:schemeClr>
                </a:solidFill>
                <a:latin typeface="+mn-lt"/>
              </a:defRPr>
            </a:lvl1pPr>
          </a:lstStyle>
          <a:p>
            <a:pPr lvl="0"/>
            <a:r>
              <a:rPr lang="en-US" dirty="0"/>
              <a:t>Click to edit Master title styles</a:t>
            </a:r>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457200" y="603504"/>
            <a:ext cx="10817352" cy="3886200"/>
          </a:xfrm>
        </p:spPr>
        <p:txBody>
          <a:bodyPr vert="horz" lIns="91440" tIns="45720" rIns="91440" bIns="45720" rtlCol="0" anchor="b">
            <a:normAutofit/>
          </a:bodyPr>
          <a:lstStyle>
            <a:lvl1pPr marL="0" indent="0">
              <a:lnSpc>
                <a:spcPct val="90000"/>
              </a:lnSpc>
              <a:buNone/>
              <a:defRPr lang="en-US" sz="26000" dirty="0">
                <a:solidFill>
                  <a:schemeClr val="accent4"/>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2"/>
                </a:solidFill>
              </a:defRPr>
            </a:lvl1pPr>
          </a:lstStyle>
          <a:p>
            <a:fld id="{0C3B95C4-D1FD-4692-8485-BAB74F27355C}" type="datetime1">
              <a:rPr lang="en-US" smtClean="0"/>
              <a:t>11/3/2025</a:t>
            </a:fld>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6" name="Straight Connector 5">
            <a:extLst>
              <a:ext uri="{FF2B5EF4-FFF2-40B4-BE49-F238E27FC236}">
                <a16:creationId xmlns:a16="http://schemas.microsoft.com/office/drawing/2014/main" id="{FBC03FAC-E732-2A29-931B-DF10E16576A9}"/>
              </a:ext>
            </a:extLst>
          </p:cNvPr>
          <p:cNvCxnSpPr>
            <a:cxnSpLocks/>
          </p:cNvCxnSpPr>
          <p:nvPr/>
        </p:nvCxnSpPr>
        <p:spPr>
          <a:xfrm flipH="1">
            <a:off x="0" y="4567063"/>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EAA9EA-F053-9082-1866-9E27466BAA2B}"/>
              </a:ext>
            </a:extLst>
          </p:cNvPr>
          <p:cNvCxnSpPr>
            <a:cxnSpLocks/>
          </p:cNvCxnSpPr>
          <p:nvPr/>
        </p:nvCxnSpPr>
        <p:spPr>
          <a:xfrm flipH="1">
            <a:off x="0" y="639617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634D08-FFFD-5C50-9C95-E26621C9F10B}"/>
              </a:ext>
            </a:extLst>
          </p:cNvPr>
          <p:cNvCxnSpPr>
            <a:cxnSpLocks/>
          </p:cNvCxnSpPr>
          <p:nvPr/>
        </p:nvCxnSpPr>
        <p:spPr>
          <a:xfrm>
            <a:off x="117348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99117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FB4D75-C478-D736-9A5A-B64DEA241030}"/>
              </a:ext>
            </a:extLst>
          </p:cNvPr>
          <p:cNvSpPr/>
          <p:nvPr/>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93103" y="1493520"/>
            <a:ext cx="8805794" cy="3911600"/>
          </a:xfrm>
        </p:spPr>
        <p:txBody>
          <a:bodyPr anchor="ctr">
            <a:normAutofit/>
          </a:bodyPr>
          <a:lstStyle>
            <a:lvl1pPr marL="0" indent="0" algn="ctr">
              <a:lnSpc>
                <a:spcPct val="110000"/>
              </a:lnSpc>
              <a:buNone/>
              <a:defRPr sz="5400" b="0">
                <a:solidFill>
                  <a:schemeClr val="tx2"/>
                </a:solidFill>
                <a:latin typeface="+mj-lt"/>
              </a:defRPr>
            </a:lvl1pPr>
            <a:lvl2pPr marL="228600" indent="0" algn="ctr">
              <a:lnSpc>
                <a:spcPct val="110000"/>
              </a:lnSpc>
              <a:buNone/>
              <a:defRPr sz="4800" b="0">
                <a:solidFill>
                  <a:schemeClr val="tx2"/>
                </a:solidFill>
                <a:latin typeface="+mj-lt"/>
              </a:defRPr>
            </a:lvl2pPr>
            <a:lvl3pPr marL="457200" indent="0" algn="ctr">
              <a:lnSpc>
                <a:spcPct val="110000"/>
              </a:lnSpc>
              <a:buNone/>
              <a:defRPr sz="4400" b="0">
                <a:solidFill>
                  <a:schemeClr val="tx2"/>
                </a:solidFill>
                <a:latin typeface="+mj-lt"/>
              </a:defRPr>
            </a:lvl3pPr>
            <a:lvl4pPr marL="685800" indent="0" algn="ctr">
              <a:lnSpc>
                <a:spcPct val="110000"/>
              </a:lnSpc>
              <a:buNone/>
              <a:defRPr sz="4000" b="0">
                <a:solidFill>
                  <a:schemeClr val="tx2"/>
                </a:solidFill>
                <a:latin typeface="+mj-lt"/>
              </a:defRPr>
            </a:lvl4pPr>
            <a:lvl5pPr marL="914400" indent="0" algn="ctr">
              <a:lnSpc>
                <a:spcPct val="110000"/>
              </a:lnSpc>
              <a:buNone/>
              <a:defRPr sz="3600" b="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986D99DE-BD6B-4C44-9814-111EF02126FD}" type="datetime1">
              <a:rPr lang="en-US" smtClean="0"/>
              <a:t>11/3/2025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9" name="Straight Connector 8">
            <a:extLst>
              <a:ext uri="{FF2B5EF4-FFF2-40B4-BE49-F238E27FC236}">
                <a16:creationId xmlns:a16="http://schemas.microsoft.com/office/drawing/2014/main" id="{6C547212-589F-3A5C-2FF7-4E576B86E3A3}"/>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E2472-A2D0-B3C4-1592-E709B2EC9AD6}"/>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95E0B8-C6C3-8095-D53F-FB618E39D7CE}"/>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D2DF78-237E-1E21-906C-273460F55F55}"/>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49831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tatement 2">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FC0D0B-DA30-766C-173E-0170DEC1DFE7}"/>
              </a:ext>
            </a:extLst>
          </p:cNvPr>
          <p:cNvSpPr/>
          <p:nvPr/>
        </p:nvSpPr>
        <p:spPr>
          <a:xfrm>
            <a:off x="0" y="0"/>
            <a:ext cx="12192000" cy="6858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450676" y="1069677"/>
            <a:ext cx="9290649" cy="4744528"/>
          </a:xfrm>
        </p:spPr>
        <p:txBody>
          <a:bodyPr anchor="ctr">
            <a:normAutofit/>
          </a:bodyPr>
          <a:lstStyle>
            <a:lvl1pPr marL="0" indent="0" algn="ctr">
              <a:lnSpc>
                <a:spcPct val="120000"/>
              </a:lnSpc>
              <a:buNone/>
              <a:defRPr sz="4000" b="0" cap="all" spc="260" baseline="0">
                <a:solidFill>
                  <a:schemeClr val="tx2"/>
                </a:solidFill>
              </a:defRPr>
            </a:lvl1pPr>
            <a:lvl2pPr marL="228600" indent="0" algn="ctr">
              <a:lnSpc>
                <a:spcPct val="120000"/>
              </a:lnSpc>
              <a:buNone/>
              <a:defRPr sz="4000" b="0" cap="all" spc="260" baseline="0">
                <a:solidFill>
                  <a:schemeClr val="tx2"/>
                </a:solidFill>
              </a:defRPr>
            </a:lvl2pPr>
            <a:lvl3pPr marL="457200" indent="0" algn="ctr">
              <a:lnSpc>
                <a:spcPct val="120000"/>
              </a:lnSpc>
              <a:buNone/>
              <a:defRPr sz="4000" b="0" cap="all" spc="260" baseline="0">
                <a:solidFill>
                  <a:schemeClr val="tx2"/>
                </a:solidFill>
              </a:defRPr>
            </a:lvl3pPr>
            <a:lvl4pPr marL="685800" indent="0" algn="ctr">
              <a:lnSpc>
                <a:spcPct val="120000"/>
              </a:lnSpc>
              <a:buNone/>
              <a:defRPr sz="4000" b="0" cap="all" spc="260" baseline="0">
                <a:solidFill>
                  <a:schemeClr val="tx2"/>
                </a:solidFill>
              </a:defRPr>
            </a:lvl4pPr>
            <a:lvl5pPr marL="914400" indent="0" algn="ctr">
              <a:lnSpc>
                <a:spcPct val="120000"/>
              </a:lnSpc>
              <a:buNone/>
              <a:defRPr sz="4000" b="0" cap="all" spc="260" baseline="0">
                <a:solidFill>
                  <a:schemeClr val="tx2"/>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5624CF30-44A6-4F17-90E2-B5FB563169E2}" type="datetime1">
              <a:rPr lang="en-US" smtClean="0"/>
              <a:t>11/3/2025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6" name="Straight Connector 5">
            <a:extLst>
              <a:ext uri="{FF2B5EF4-FFF2-40B4-BE49-F238E27FC236}">
                <a16:creationId xmlns:a16="http://schemas.microsoft.com/office/drawing/2014/main" id="{6D749579-0FDB-004C-88C7-AEAFA967138F}"/>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36D2D7-1E6C-18EB-97E2-3C716E213514}"/>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134195-89D3-0A49-21C0-FCE233C5FA6B}"/>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A06AC78-B01D-B856-062B-5BDFA424140A}"/>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5820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4B8B42-1FAE-0461-C13E-F2663EC89061}"/>
              </a:ext>
            </a:extLst>
          </p:cNvPr>
          <p:cNvSpPr/>
          <p:nvPr/>
        </p:nvSpPr>
        <p:spPr>
          <a:xfrm>
            <a:off x="0" y="0"/>
            <a:ext cx="12192000" cy="6858000"/>
          </a:xfrm>
          <a:prstGeom prst="rect">
            <a:avLst/>
          </a:prstGeom>
          <a:solidFill>
            <a:schemeClr val="accent5">
              <a:lumMod val="40000"/>
              <a:lumOff val="60000"/>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693103" y="1493520"/>
            <a:ext cx="8805794" cy="3911600"/>
          </a:xfrm>
        </p:spPr>
        <p:txBody>
          <a:bodyPr anchor="ctr">
            <a:normAutofit/>
          </a:bodyPr>
          <a:lstStyle>
            <a:lvl1pPr marL="0" indent="0" algn="ctr">
              <a:lnSpc>
                <a:spcPct val="110000"/>
              </a:lnSpc>
              <a:buNone/>
              <a:defRPr sz="5400" b="0">
                <a:solidFill>
                  <a:schemeClr val="tx2">
                    <a:alpha val="90000"/>
                  </a:schemeClr>
                </a:solidFill>
                <a:latin typeface="+mj-lt"/>
              </a:defRPr>
            </a:lvl1pPr>
            <a:lvl2pPr marL="228600" indent="0" algn="ctr">
              <a:lnSpc>
                <a:spcPct val="110000"/>
              </a:lnSpc>
              <a:buNone/>
              <a:defRPr sz="4800" b="0">
                <a:solidFill>
                  <a:schemeClr val="tx2">
                    <a:alpha val="90000"/>
                  </a:schemeClr>
                </a:solidFill>
                <a:latin typeface="+mj-lt"/>
              </a:defRPr>
            </a:lvl2pPr>
            <a:lvl3pPr marL="457200" indent="0" algn="ctr">
              <a:lnSpc>
                <a:spcPct val="110000"/>
              </a:lnSpc>
              <a:buNone/>
              <a:defRPr sz="4400" b="0">
                <a:solidFill>
                  <a:schemeClr val="tx2">
                    <a:alpha val="90000"/>
                  </a:schemeClr>
                </a:solidFill>
                <a:latin typeface="+mj-lt"/>
              </a:defRPr>
            </a:lvl3pPr>
            <a:lvl4pPr marL="685800" indent="0" algn="ctr">
              <a:lnSpc>
                <a:spcPct val="110000"/>
              </a:lnSpc>
              <a:buNone/>
              <a:defRPr sz="4000" b="0">
                <a:solidFill>
                  <a:schemeClr val="tx2">
                    <a:alpha val="90000"/>
                  </a:schemeClr>
                </a:solidFill>
                <a:latin typeface="+mj-lt"/>
              </a:defRPr>
            </a:lvl4pPr>
            <a:lvl5pPr marL="914400" indent="0" algn="ctr">
              <a:lnSpc>
                <a:spcPct val="110000"/>
              </a:lnSpc>
              <a:buNone/>
              <a:defRPr sz="3600" b="0">
                <a:solidFill>
                  <a:schemeClr val="tx2">
                    <a:alpha val="90000"/>
                  </a:schemeClr>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E708EB81-9C91-4120-94D1-9317C88073A4}" type="datetime1">
              <a:rPr lang="en-US" smtClean="0"/>
              <a:t>11/3/2025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9" name="Straight Connector 8">
            <a:extLst>
              <a:ext uri="{FF2B5EF4-FFF2-40B4-BE49-F238E27FC236}">
                <a16:creationId xmlns:a16="http://schemas.microsoft.com/office/drawing/2014/main" id="{6C547212-589F-3A5C-2FF7-4E576B86E3A3}"/>
              </a:ext>
            </a:extLst>
          </p:cNvPr>
          <p:cNvCxnSpPr>
            <a:cxnSpLocks/>
          </p:cNvCxnSpPr>
          <p:nvPr/>
        </p:nvCxnSpPr>
        <p:spPr>
          <a:xfrm flipH="1">
            <a:off x="0" y="6398068"/>
            <a:ext cx="12192000" cy="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0E2472-A2D0-B3C4-1592-E709B2EC9AD6}"/>
              </a:ext>
            </a:extLst>
          </p:cNvPr>
          <p:cNvCxnSpPr>
            <a:cxnSpLocks/>
          </p:cNvCxnSpPr>
          <p:nvPr/>
        </p:nvCxnSpPr>
        <p:spPr>
          <a:xfrm>
            <a:off x="457200" y="0"/>
            <a:ext cx="0" cy="685800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95E0B8-C6C3-8095-D53F-FB618E39D7CE}"/>
              </a:ext>
            </a:extLst>
          </p:cNvPr>
          <p:cNvCxnSpPr>
            <a:cxnSpLocks/>
          </p:cNvCxnSpPr>
          <p:nvPr/>
        </p:nvCxnSpPr>
        <p:spPr>
          <a:xfrm flipH="1">
            <a:off x="0" y="459932"/>
            <a:ext cx="12192000" cy="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D2DF78-237E-1E21-906C-273460F55F55}"/>
              </a:ext>
            </a:extLst>
          </p:cNvPr>
          <p:cNvCxnSpPr>
            <a:cxnSpLocks/>
          </p:cNvCxnSpPr>
          <p:nvPr/>
        </p:nvCxnSpPr>
        <p:spPr>
          <a:xfrm>
            <a:off x="11734800" y="0"/>
            <a:ext cx="0" cy="6858000"/>
          </a:xfrm>
          <a:prstGeom prst="line">
            <a:avLst/>
          </a:prstGeom>
          <a:ln w="9525">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55197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AF5849-739D-C101-47C3-B7745B65C36B}"/>
              </a:ext>
            </a:extLst>
          </p:cNvPr>
          <p:cNvSpPr/>
          <p:nvPr/>
        </p:nvSpPr>
        <p:spPr>
          <a:xfrm>
            <a:off x="0" y="0"/>
            <a:ext cx="12192000" cy="6858000"/>
          </a:xfrm>
          <a:prstGeom prst="rect">
            <a:avLst/>
          </a:prstGeom>
          <a:solidFill>
            <a:schemeClr val="accent5">
              <a:lumMod val="40000"/>
              <a:lumOff val="60000"/>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57201" y="726618"/>
            <a:ext cx="9057452" cy="3959677"/>
          </a:xfrm>
        </p:spPr>
        <p:txBody>
          <a:bodyPr anchor="ctr">
            <a:noAutofit/>
          </a:bodyPr>
          <a:lstStyle>
            <a:lvl1pPr marL="0" indent="0">
              <a:lnSpc>
                <a:spcPct val="100000"/>
              </a:lnSpc>
              <a:buNone/>
              <a:defRPr sz="6200" b="0">
                <a:solidFill>
                  <a:schemeClr val="tx2">
                    <a:alpha val="90000"/>
                  </a:schemeClr>
                </a:solidFill>
                <a:latin typeface="+mj-lt"/>
              </a:defRPr>
            </a:lvl1pPr>
            <a:lvl2pPr marL="228600" indent="0">
              <a:lnSpc>
                <a:spcPct val="100000"/>
              </a:lnSpc>
              <a:buNone/>
              <a:defRPr sz="6200" b="0">
                <a:solidFill>
                  <a:schemeClr val="tx2">
                    <a:alpha val="90000"/>
                  </a:schemeClr>
                </a:solidFill>
                <a:latin typeface="+mj-lt"/>
              </a:defRPr>
            </a:lvl2pPr>
            <a:lvl3pPr marL="457200" indent="0">
              <a:lnSpc>
                <a:spcPct val="100000"/>
              </a:lnSpc>
              <a:buNone/>
              <a:defRPr sz="6200" b="0">
                <a:solidFill>
                  <a:schemeClr val="tx2">
                    <a:alpha val="90000"/>
                  </a:schemeClr>
                </a:solidFill>
                <a:latin typeface="+mj-lt"/>
              </a:defRPr>
            </a:lvl3pPr>
            <a:lvl4pPr marL="685800" indent="0">
              <a:lnSpc>
                <a:spcPct val="100000"/>
              </a:lnSpc>
              <a:buNone/>
              <a:defRPr sz="6200" b="0">
                <a:solidFill>
                  <a:schemeClr val="tx2">
                    <a:alpha val="90000"/>
                  </a:schemeClr>
                </a:solidFill>
                <a:latin typeface="+mj-lt"/>
              </a:defRPr>
            </a:lvl4pPr>
            <a:lvl5pPr marL="914400" indent="0">
              <a:lnSpc>
                <a:spcPct val="100000"/>
              </a:lnSpc>
              <a:buNone/>
              <a:defRPr sz="6200" b="0">
                <a:solidFill>
                  <a:schemeClr val="tx2">
                    <a:alpha val="90000"/>
                  </a:schemeClr>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444CF3C3-4C4E-4624-97F2-8D5AD9154D76}" type="datetime1">
              <a:rPr lang="en-US" smtClean="0"/>
              <a:t>11/3/2025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6" name="Straight Connector 5">
            <a:extLst>
              <a:ext uri="{FF2B5EF4-FFF2-40B4-BE49-F238E27FC236}">
                <a16:creationId xmlns:a16="http://schemas.microsoft.com/office/drawing/2014/main" id="{7E668AFA-4F03-20A8-1BA4-B3199B0ED0C7}"/>
              </a:ext>
            </a:extLst>
          </p:cNvPr>
          <p:cNvCxnSpPr>
            <a:cxnSpLocks/>
          </p:cNvCxnSpPr>
          <p:nvPr/>
        </p:nvCxnSpPr>
        <p:spPr>
          <a:xfrm flipH="1">
            <a:off x="0" y="528468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798B79-8105-6FCD-C65A-F6BE09F875EB}"/>
              </a:ext>
            </a:extLst>
          </p:cNvPr>
          <p:cNvCxnSpPr>
            <a:cxnSpLocks/>
          </p:cNvCxnSpPr>
          <p:nvPr/>
        </p:nvCxnSpPr>
        <p:spPr>
          <a:xfrm>
            <a:off x="10624726"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58016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7DCC75-46A1-9953-9459-89672E9805A8}"/>
              </a:ext>
            </a:extLst>
          </p:cNvPr>
          <p:cNvSpPr/>
          <p:nvPr/>
        </p:nvSpPr>
        <p:spPr>
          <a:xfrm>
            <a:off x="0" y="0"/>
            <a:ext cx="12192000" cy="6858000"/>
          </a:xfrm>
          <a:prstGeom prst="rect">
            <a:avLst/>
          </a:prstGeom>
          <a:solidFill>
            <a:schemeClr val="accent1">
              <a:lumMod val="40000"/>
              <a:lumOff val="6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9199563" cy="653184"/>
          </a:xfrm>
        </p:spPr>
        <p:txBody>
          <a:bodyPr anchor="ctr">
            <a:normAutofit/>
          </a:bodyPr>
          <a:lstStyle>
            <a:lvl1pPr>
              <a:lnSpc>
                <a:spcPct val="120000"/>
              </a:lnSpc>
              <a:defRPr sz="1800" b="1" cap="all" spc="100" baseline="0">
                <a:solidFill>
                  <a:schemeClr val="accent4">
                    <a:lumMod val="75000"/>
                  </a:schemeClr>
                </a:solidFill>
                <a:latin typeface="+mn-lt"/>
              </a:defRPr>
            </a:lvl1pPr>
          </a:lstStyle>
          <a:p>
            <a:r>
              <a:rPr lang="en-US" dirty="0"/>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9199563" cy="3614737"/>
          </a:xfrm>
        </p:spPr>
        <p:txBody>
          <a:bodyPr anchor="ctr">
            <a:normAutofit/>
          </a:bodyPr>
          <a:lstStyle>
            <a:lvl1pPr marL="182880" indent="-182880">
              <a:buNone/>
              <a:defRPr sz="4000">
                <a:solidFill>
                  <a:schemeClr val="accent4">
                    <a:lumMod val="75000"/>
                  </a:schemeClr>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68580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CE842A75-CAC3-4487-8FA2-8CD37AED63D2}" type="datetime1">
              <a:rPr lang="en-US" smtClean="0"/>
              <a:t>11/3/2025</a:t>
            </a:fld>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6" name="Straight Connector 5">
            <a:extLst>
              <a:ext uri="{FF2B5EF4-FFF2-40B4-BE49-F238E27FC236}">
                <a16:creationId xmlns:a16="http://schemas.microsoft.com/office/drawing/2014/main" id="{741338F2-C5CE-45A7-7748-138B348BA1E7}"/>
              </a:ext>
            </a:extLst>
          </p:cNvPr>
          <p:cNvCxnSpPr>
            <a:cxnSpLocks/>
          </p:cNvCxnSpPr>
          <p:nvPr/>
        </p:nvCxnSpPr>
        <p:spPr>
          <a:xfrm>
            <a:off x="457200" y="0"/>
            <a:ext cx="0" cy="685800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4CFB94-8AB3-65DB-0B12-EC4F7DAAEBF7}"/>
              </a:ext>
            </a:extLst>
          </p:cNvPr>
          <p:cNvCxnSpPr>
            <a:cxnSpLocks/>
          </p:cNvCxnSpPr>
          <p:nvPr/>
        </p:nvCxnSpPr>
        <p:spPr>
          <a:xfrm flipH="1">
            <a:off x="0" y="5043721"/>
            <a:ext cx="12192000" cy="0"/>
          </a:xfrm>
          <a:prstGeom prst="line">
            <a:avLst/>
          </a:prstGeom>
          <a:ln w="9525">
            <a:solidFill>
              <a:schemeClr val="tx2">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54609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0E8326-1507-F48A-851B-53763210D1ED}"/>
              </a:ext>
            </a:extLst>
          </p:cNvPr>
          <p:cNvSpPr/>
          <p:nvPr/>
        </p:nvSpPr>
        <p:spPr>
          <a:xfrm>
            <a:off x="0" y="0"/>
            <a:ext cx="12192000" cy="6858000"/>
          </a:xfrm>
          <a:prstGeom prst="rect">
            <a:avLst/>
          </a:prstGeom>
          <a:solidFill>
            <a:schemeClr val="accent1">
              <a:lumMod val="20000"/>
              <a:lumOff val="80000"/>
              <a:alpha val="9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7900414" cy="653184"/>
          </a:xfrm>
        </p:spPr>
        <p:txBody>
          <a:bodyPr anchor="ctr">
            <a:normAutofit/>
          </a:bodyPr>
          <a:lstStyle>
            <a:lvl1pPr>
              <a:lnSpc>
                <a:spcPct val="120000"/>
              </a:lnSpc>
              <a:defRPr sz="1800" b="1" cap="all" spc="100" baseline="0">
                <a:solidFill>
                  <a:schemeClr val="accent1"/>
                </a:solidFill>
                <a:latin typeface="+mn-lt"/>
              </a:defRPr>
            </a:lvl1pPr>
          </a:lstStyle>
          <a:p>
            <a:r>
              <a:rPr lang="en-US" dirty="0"/>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7900416" cy="3614737"/>
          </a:xfrm>
        </p:spPr>
        <p:txBody>
          <a:bodyPr anchor="ctr">
            <a:normAutofit/>
          </a:bodyPr>
          <a:lstStyle>
            <a:lvl1pPr marL="182880" indent="-182880">
              <a:buNone/>
              <a:defRPr sz="4000">
                <a:solidFill>
                  <a:schemeClr val="tx2">
                    <a:alpha val="80000"/>
                  </a:schemeClr>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3B7BAFBA-38A1-4C9A-8C86-DBA25633D81D}" type="datetime1">
              <a:rPr lang="en-US" smtClean="0"/>
              <a:t>11/3/2025</a:t>
            </a:fld>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7" name="Straight Connector 6">
            <a:extLst>
              <a:ext uri="{FF2B5EF4-FFF2-40B4-BE49-F238E27FC236}">
                <a16:creationId xmlns:a16="http://schemas.microsoft.com/office/drawing/2014/main" id="{207475CC-2E7D-619F-AFAD-0EB2BC1DFC40}"/>
              </a:ext>
            </a:extLst>
          </p:cNvPr>
          <p:cNvCxnSpPr>
            <a:cxnSpLocks/>
          </p:cNvCxnSpPr>
          <p:nvPr/>
        </p:nvCxnSpPr>
        <p:spPr>
          <a:xfrm flipH="1">
            <a:off x="0" y="504372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81F4D6-9057-EF87-48BE-0C6D4ADC8BC6}"/>
              </a:ext>
            </a:extLst>
          </p:cNvPr>
          <p:cNvCxnSpPr>
            <a:cxnSpLocks/>
          </p:cNvCxnSpPr>
          <p:nvPr/>
        </p:nvCxnSpPr>
        <p:spPr>
          <a:xfrm>
            <a:off x="1033707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1658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407D4A-1244-6A47-327B-CDB05AF70268}"/>
              </a:ext>
            </a:extLst>
          </p:cNvPr>
          <p:cNvSpPr/>
          <p:nvPr/>
        </p:nvSpPr>
        <p:spPr>
          <a:xfrm>
            <a:off x="0" y="0"/>
            <a:ext cx="12192000" cy="6858000"/>
          </a:xfrm>
          <a:prstGeom prst="rect">
            <a:avLst/>
          </a:prstGeom>
          <a:solidFill>
            <a:schemeClr val="accent3">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562100" y="5549186"/>
            <a:ext cx="7982709" cy="653184"/>
          </a:xfrm>
        </p:spPr>
        <p:txBody>
          <a:bodyPr anchor="ctr">
            <a:normAutofit/>
          </a:bodyPr>
          <a:lstStyle>
            <a:lvl1pPr>
              <a:lnSpc>
                <a:spcPct val="120000"/>
              </a:lnSpc>
              <a:defRPr sz="1800" b="1" cap="all" spc="100" baseline="0">
                <a:solidFill>
                  <a:schemeClr val="tx2"/>
                </a:solidFill>
                <a:latin typeface="+mn-lt"/>
              </a:defRPr>
            </a:lvl1pPr>
          </a:lstStyle>
          <a:p>
            <a:r>
              <a:rPr lang="en-US" dirty="0"/>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1562100" y="823913"/>
            <a:ext cx="7982712" cy="3614737"/>
          </a:xfrm>
        </p:spPr>
        <p:txBody>
          <a:bodyPr anchor="ctr">
            <a:normAutofit/>
          </a:bodyPr>
          <a:lstStyle>
            <a:lvl1pPr marL="182880" indent="-182880">
              <a:buNone/>
              <a:defRPr sz="3600">
                <a:solidFill>
                  <a:schemeClr val="tx2"/>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640080" y="6445997"/>
            <a:ext cx="3949302" cy="365125"/>
          </a:xfrm>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CF96A573-03B2-43C5-81CA-C1B59FE0E2A7}" type="datetime1">
              <a:rPr lang="en-US" smtClean="0"/>
              <a:t>11/3/2025</a:t>
            </a:fld>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6" name="Straight Connector 5">
            <a:extLst>
              <a:ext uri="{FF2B5EF4-FFF2-40B4-BE49-F238E27FC236}">
                <a16:creationId xmlns:a16="http://schemas.microsoft.com/office/drawing/2014/main" id="{DBA83050-F737-4CAA-50C3-B1912F8DCD46}"/>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AC790E-B990-47FD-A7C4-38DEB7A38CA4}"/>
              </a:ext>
            </a:extLst>
          </p:cNvPr>
          <p:cNvCxnSpPr>
            <a:cxnSpLocks/>
          </p:cNvCxnSpPr>
          <p:nvPr/>
        </p:nvCxnSpPr>
        <p:spPr>
          <a:xfrm flipH="1">
            <a:off x="0" y="504372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CD9DAA-71D0-AF79-A512-7D264779C222}"/>
              </a:ext>
            </a:extLst>
          </p:cNvPr>
          <p:cNvCxnSpPr>
            <a:cxnSpLocks/>
          </p:cNvCxnSpPr>
          <p:nvPr/>
        </p:nvCxnSpPr>
        <p:spPr>
          <a:xfrm>
            <a:off x="10337077"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010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4">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63E278-755B-41D3-7218-B797D9B5DF3C}"/>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75488" y="4893472"/>
            <a:ext cx="8019287" cy="1205575"/>
          </a:xfrm>
        </p:spPr>
        <p:txBody>
          <a:bodyPr anchor="t">
            <a:normAutofit/>
          </a:bodyPr>
          <a:lstStyle>
            <a:lvl1pPr>
              <a:lnSpc>
                <a:spcPct val="120000"/>
              </a:lnSpc>
              <a:defRPr sz="1800" b="1" cap="all" spc="100" baseline="0">
                <a:solidFill>
                  <a:schemeClr val="tx2"/>
                </a:solidFill>
                <a:latin typeface="+mn-lt"/>
              </a:defRPr>
            </a:lvl1pPr>
          </a:lstStyle>
          <a:p>
            <a:r>
              <a:rPr lang="en-US" dirty="0"/>
              <a:t>Quote Author</a:t>
            </a:r>
          </a:p>
        </p:txBody>
      </p:sp>
      <p:sp>
        <p:nvSpPr>
          <p:cNvPr id="10" name="Content Placeholder 9">
            <a:extLst>
              <a:ext uri="{FF2B5EF4-FFF2-40B4-BE49-F238E27FC236}">
                <a16:creationId xmlns:a16="http://schemas.microsoft.com/office/drawing/2014/main" id="{636EB602-83B2-B4EE-7805-FB94B7747666}"/>
              </a:ext>
            </a:extLst>
          </p:cNvPr>
          <p:cNvSpPr>
            <a:spLocks noGrp="1"/>
          </p:cNvSpPr>
          <p:nvPr>
            <p:ph sz="quarter" idx="14" hasCustomPrompt="1"/>
          </p:nvPr>
        </p:nvSpPr>
        <p:spPr>
          <a:xfrm>
            <a:off x="475488" y="594360"/>
            <a:ext cx="8019288" cy="3236976"/>
          </a:xfrm>
        </p:spPr>
        <p:txBody>
          <a:bodyPr anchor="b">
            <a:normAutofit/>
          </a:bodyPr>
          <a:lstStyle>
            <a:lvl1pPr marL="182880" indent="-182880">
              <a:buNone/>
              <a:defRPr sz="3600">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2"/>
                </a:solidFill>
              </a:defRPr>
            </a:lvl1pPr>
          </a:lstStyle>
          <a:p>
            <a:fld id="{C53FD58B-8796-4006-9F45-273EA18E3015}" type="datetime1">
              <a:rPr lang="en-US" smtClean="0"/>
              <a:t>11/3/2025</a:t>
            </a:fld>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7" name="Straight Connector 6">
            <a:extLst>
              <a:ext uri="{FF2B5EF4-FFF2-40B4-BE49-F238E27FC236}">
                <a16:creationId xmlns:a16="http://schemas.microsoft.com/office/drawing/2014/main" id="{8AA0B79A-2EB3-E6D5-B923-60D51965E7A7}"/>
              </a:ext>
            </a:extLst>
          </p:cNvPr>
          <p:cNvCxnSpPr>
            <a:cxnSpLocks/>
          </p:cNvCxnSpPr>
          <p:nvPr/>
        </p:nvCxnSpPr>
        <p:spPr>
          <a:xfrm flipH="1">
            <a:off x="0" y="4362404"/>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1507FC-FD8A-132E-6F82-1A96368D292F}"/>
              </a:ext>
            </a:extLst>
          </p:cNvPr>
          <p:cNvCxnSpPr>
            <a:cxnSpLocks/>
          </p:cNvCxnSpPr>
          <p:nvPr/>
        </p:nvCxnSpPr>
        <p:spPr>
          <a:xfrm>
            <a:off x="903719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7816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685800" y="5160261"/>
            <a:ext cx="10813067" cy="783835"/>
          </a:xfrm>
        </p:spPr>
        <p:txBody>
          <a:bodyPr vert="horz" lIns="91440" tIns="45720" rIns="91440" bIns="45720" rtlCol="0" anchor="b">
            <a:normAutofit/>
          </a:bodyPr>
          <a:lstStyle>
            <a:lvl1pPr>
              <a:defRPr lang="en-US" sz="3600" dirty="0">
                <a:solidFill>
                  <a:schemeClr val="tx2">
                    <a:alpha val="90000"/>
                  </a:schemeClr>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685800" y="5931483"/>
            <a:ext cx="10813067" cy="611557"/>
          </a:xfr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sp>
        <p:nvSpPr>
          <p:cNvPr id="16" name="Picture Placeholder 15">
            <a:extLst>
              <a:ext uri="{FF2B5EF4-FFF2-40B4-BE49-F238E27FC236}">
                <a16:creationId xmlns:a16="http://schemas.microsoft.com/office/drawing/2014/main" id="{569E8996-63F9-282F-EB89-823A9E405F96}"/>
              </a:ext>
            </a:extLst>
          </p:cNvPr>
          <p:cNvSpPr>
            <a:spLocks noGrp="1"/>
          </p:cNvSpPr>
          <p:nvPr>
            <p:ph type="pic" sz="quarter" idx="13" hasCustomPrompt="1"/>
          </p:nvPr>
        </p:nvSpPr>
        <p:spPr>
          <a:xfrm>
            <a:off x="462974" y="0"/>
            <a:ext cx="11268845" cy="5019190"/>
          </a:xfrm>
          <a:blipFill dpi="0" rotWithShape="1">
            <a:blip r:embed="rId2">
              <a:alphaModFix amt="8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85800" y="6445997"/>
            <a:ext cx="3949302" cy="365125"/>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6AD0F317-F55A-461A-9AEB-433EDBE9C744}" type="datetime1">
              <a:rPr lang="en-US" smtClean="0"/>
              <a:t>11/3/2025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a:p>
        </p:txBody>
      </p:sp>
      <p:cxnSp>
        <p:nvCxnSpPr>
          <p:cNvPr id="7" name="Straight Connector 6">
            <a:extLst>
              <a:ext uri="{FF2B5EF4-FFF2-40B4-BE49-F238E27FC236}">
                <a16:creationId xmlns:a16="http://schemas.microsoft.com/office/drawing/2014/main" id="{FFFC4771-5A22-2E68-AB04-0949D0A15B66}"/>
              </a:ext>
            </a:extLst>
          </p:cNvPr>
          <p:cNvCxnSpPr>
            <a:cxnSpLocks/>
          </p:cNvCxnSpPr>
          <p:nvPr/>
        </p:nvCxnSpPr>
        <p:spPr>
          <a:xfrm flipH="1">
            <a:off x="0" y="5019261"/>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A95C5A-6D75-9E1D-C459-7F2022E84F55}"/>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D5AC1-9F96-A868-7F45-523BF1A45E7C}"/>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88542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27BF6-CDFA-AAF4-F7FD-F4F8D06FF275}"/>
              </a:ext>
            </a:extLst>
          </p:cNvPr>
          <p:cNvSpPr>
            <a:spLocks noGrp="1"/>
          </p:cNvSpPr>
          <p:nvPr>
            <p:ph type="title"/>
          </p:nvPr>
        </p:nvSpPr>
        <p:spPr>
          <a:xfrm>
            <a:off x="457200" y="275309"/>
            <a:ext cx="11277600" cy="914400"/>
          </a:xfrm>
        </p:spPr>
        <p:txBody>
          <a:bodyPr anchor="ct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EAB1904-05A3-AF54-90B7-8B4E5E9BFC62}"/>
              </a:ext>
            </a:extLst>
          </p:cNvPr>
          <p:cNvSpPr>
            <a:spLocks noGrp="1"/>
          </p:cNvSpPr>
          <p:nvPr>
            <p:ph sz="quarter" idx="15"/>
          </p:nvPr>
        </p:nvSpPr>
        <p:spPr>
          <a:xfrm>
            <a:off x="455613" y="1677988"/>
            <a:ext cx="5181600"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0D15555F-2C1E-04D7-CE37-D06ABFB5685F}"/>
              </a:ext>
            </a:extLst>
          </p:cNvPr>
          <p:cNvSpPr>
            <a:spLocks noGrp="1"/>
          </p:cNvSpPr>
          <p:nvPr>
            <p:ph sz="quarter" idx="16"/>
          </p:nvPr>
        </p:nvSpPr>
        <p:spPr>
          <a:xfrm>
            <a:off x="6553200" y="1677988"/>
            <a:ext cx="5180013" cy="449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1B108197-F703-726D-4372-C7520052DC70}"/>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F85FAA39-5E1E-3A94-5A04-C36BA19E34ED}"/>
              </a:ext>
            </a:extLst>
          </p:cNvPr>
          <p:cNvSpPr>
            <a:spLocks noGrp="1"/>
          </p:cNvSpPr>
          <p:nvPr>
            <p:ph type="dt" sz="half" idx="10"/>
          </p:nvPr>
        </p:nvSpPr>
        <p:spPr/>
        <p:txBody>
          <a:bodyPr/>
          <a:lstStyle/>
          <a:p>
            <a:fld id="{12847647-1E51-4249-ADC3-2E74E5956857}" type="datetime1">
              <a:rPr lang="en-US" smtClean="0"/>
              <a:t>11/3/2025</a:t>
            </a:fld>
            <a:endParaRPr lang="en-US" dirty="0"/>
          </a:p>
        </p:txBody>
      </p:sp>
      <p:sp>
        <p:nvSpPr>
          <p:cNvPr id="7" name="Slide Number Placeholder 6">
            <a:extLst>
              <a:ext uri="{FF2B5EF4-FFF2-40B4-BE49-F238E27FC236}">
                <a16:creationId xmlns:a16="http://schemas.microsoft.com/office/drawing/2014/main" id="{ACE80595-19B6-01B9-FCF5-F94B0C1BBAA2}"/>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9" name="Straight Connector 8">
            <a:extLst>
              <a:ext uri="{FF2B5EF4-FFF2-40B4-BE49-F238E27FC236}">
                <a16:creationId xmlns:a16="http://schemas.microsoft.com/office/drawing/2014/main" id="{52C5098A-8A29-951C-ABCF-B4C329C3A94F}"/>
              </a:ext>
            </a:extLst>
          </p:cNvPr>
          <p:cNvCxnSpPr>
            <a:cxnSpLocks/>
          </p:cNvCxnSpPr>
          <p:nvPr/>
        </p:nvCxnSpPr>
        <p:spPr>
          <a:xfrm>
            <a:off x="6096000" y="1362719"/>
            <a:ext cx="0" cy="5490348"/>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4A1D01-2B46-73F0-8DC7-926AA95F7DFC}"/>
              </a:ext>
            </a:extLst>
          </p:cNvPr>
          <p:cNvCxnSpPr>
            <a:cxnSpLocks/>
          </p:cNvCxnSpPr>
          <p:nvPr/>
        </p:nvCxnSpPr>
        <p:spPr>
          <a:xfrm flipH="1">
            <a:off x="0" y="1362719"/>
            <a:ext cx="1220004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233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27A1-B3E2-4312-9475-76586DB132FF}"/>
              </a:ext>
            </a:extLst>
          </p:cNvPr>
          <p:cNvSpPr>
            <a:spLocks noGrp="1"/>
          </p:cNvSpPr>
          <p:nvPr>
            <p:ph type="title"/>
          </p:nvPr>
        </p:nvSpPr>
        <p:spPr>
          <a:xfrm>
            <a:off x="457199" y="276838"/>
            <a:ext cx="11274552" cy="914400"/>
          </a:xfr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25FD6984-5D8F-6F35-3DC2-352D46E75874}"/>
              </a:ext>
            </a:extLst>
          </p:cNvPr>
          <p:cNvSpPr>
            <a:spLocks noGrp="1"/>
          </p:cNvSpPr>
          <p:nvPr>
            <p:ph type="body" idx="1"/>
          </p:nvPr>
        </p:nvSpPr>
        <p:spPr>
          <a:xfrm>
            <a:off x="457199" y="1475623"/>
            <a:ext cx="5184648" cy="676690"/>
          </a:xfrm>
        </p:spPr>
        <p:txBody>
          <a:bodyPr anchor="ctr">
            <a:normAutofit/>
          </a:bodyPr>
          <a:lstStyle>
            <a:lvl1pPr marL="0" indent="0">
              <a:buNone/>
              <a:defRPr sz="1800" b="0" cap="all" spc="16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D5136-48A0-D788-8CE2-627309A00EC8}"/>
              </a:ext>
            </a:extLst>
          </p:cNvPr>
          <p:cNvSpPr>
            <a:spLocks noGrp="1"/>
          </p:cNvSpPr>
          <p:nvPr>
            <p:ph sz="quarter" idx="15"/>
          </p:nvPr>
        </p:nvSpPr>
        <p:spPr>
          <a:xfrm>
            <a:off x="457200" y="2522538"/>
            <a:ext cx="5178425" cy="380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807CEA6-7FDB-2A72-485B-D38A79C1826D}"/>
              </a:ext>
            </a:extLst>
          </p:cNvPr>
          <p:cNvSpPr>
            <a:spLocks noGrp="1"/>
          </p:cNvSpPr>
          <p:nvPr>
            <p:ph type="body" sz="quarter" idx="3"/>
          </p:nvPr>
        </p:nvSpPr>
        <p:spPr>
          <a:xfrm>
            <a:off x="6556248" y="1475622"/>
            <a:ext cx="5184648" cy="676690"/>
          </a:xfrm>
        </p:spPr>
        <p:txBody>
          <a:bodyPr anchor="ctr">
            <a:normAutofit/>
          </a:bodyPr>
          <a:lstStyle>
            <a:lvl1pPr marL="0" indent="0">
              <a:buNone/>
              <a:defRPr sz="1800" b="0" cap="all" spc="16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13">
            <a:extLst>
              <a:ext uri="{FF2B5EF4-FFF2-40B4-BE49-F238E27FC236}">
                <a16:creationId xmlns:a16="http://schemas.microsoft.com/office/drawing/2014/main" id="{FC4D723F-4492-3B3B-CE74-0959714EEB14}"/>
              </a:ext>
            </a:extLst>
          </p:cNvPr>
          <p:cNvSpPr>
            <a:spLocks noGrp="1"/>
          </p:cNvSpPr>
          <p:nvPr>
            <p:ph sz="quarter" idx="16"/>
          </p:nvPr>
        </p:nvSpPr>
        <p:spPr>
          <a:xfrm>
            <a:off x="6556375" y="2522538"/>
            <a:ext cx="5175249" cy="380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3FA108E0-63AE-4B5C-404F-AD0FEC4AB8B8}"/>
              </a:ext>
            </a:extLst>
          </p:cNvPr>
          <p:cNvSpPr>
            <a:spLocks noGrp="1"/>
          </p:cNvSpPr>
          <p:nvPr>
            <p:ph type="ftr" sz="quarter" idx="11"/>
          </p:nvPr>
        </p:nvSpPr>
        <p:spPr/>
        <p:txBody>
          <a:bodyPr/>
          <a:lstStyle/>
          <a:p>
            <a:r>
              <a:rPr lang="en-US" dirty="0"/>
              <a:t>Sample Footer Text</a:t>
            </a:r>
          </a:p>
        </p:txBody>
      </p:sp>
      <p:sp>
        <p:nvSpPr>
          <p:cNvPr id="10" name="Date Placeholder 9">
            <a:extLst>
              <a:ext uri="{FF2B5EF4-FFF2-40B4-BE49-F238E27FC236}">
                <a16:creationId xmlns:a16="http://schemas.microsoft.com/office/drawing/2014/main" id="{42E2EB77-3CF8-CDC9-D0D4-1AC07FC535D4}"/>
              </a:ext>
            </a:extLst>
          </p:cNvPr>
          <p:cNvSpPr>
            <a:spLocks noGrp="1"/>
          </p:cNvSpPr>
          <p:nvPr>
            <p:ph type="dt" sz="half" idx="10"/>
          </p:nvPr>
        </p:nvSpPr>
        <p:spPr/>
        <p:txBody>
          <a:bodyPr/>
          <a:lstStyle/>
          <a:p>
            <a:fld id="{74435A96-A5B6-4D80-AAB8-C1A17DDA044D}" type="datetime1">
              <a:rPr lang="en-US" smtClean="0"/>
              <a:t>11/3/2025</a:t>
            </a:fld>
            <a:endParaRPr lang="en-US" dirty="0"/>
          </a:p>
        </p:txBody>
      </p:sp>
      <p:sp>
        <p:nvSpPr>
          <p:cNvPr id="15" name="Slide Number Placeholder 14">
            <a:extLst>
              <a:ext uri="{FF2B5EF4-FFF2-40B4-BE49-F238E27FC236}">
                <a16:creationId xmlns:a16="http://schemas.microsoft.com/office/drawing/2014/main" id="{6918C09E-FCA3-F1F6-7408-40D98FCEA9FD}"/>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7" name="Straight Connector 6">
            <a:extLst>
              <a:ext uri="{FF2B5EF4-FFF2-40B4-BE49-F238E27FC236}">
                <a16:creationId xmlns:a16="http://schemas.microsoft.com/office/drawing/2014/main" id="{354F547E-1AC1-2FFD-3E17-DC3F25B07823}"/>
              </a:ext>
            </a:extLst>
          </p:cNvPr>
          <p:cNvCxnSpPr>
            <a:cxnSpLocks/>
          </p:cNvCxnSpPr>
          <p:nvPr/>
        </p:nvCxnSpPr>
        <p:spPr>
          <a:xfrm>
            <a:off x="6096000" y="1362719"/>
            <a:ext cx="0" cy="5490348"/>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5E25D-D4B1-2002-F8AB-8B987C1683D9}"/>
              </a:ext>
            </a:extLst>
          </p:cNvPr>
          <p:cNvCxnSpPr>
            <a:cxnSpLocks/>
          </p:cNvCxnSpPr>
          <p:nvPr/>
        </p:nvCxnSpPr>
        <p:spPr>
          <a:xfrm flipH="1">
            <a:off x="0" y="2268129"/>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EA16-C700-BA75-F075-2E4BC3EAFBE2}"/>
              </a:ext>
            </a:extLst>
          </p:cNvPr>
          <p:cNvCxnSpPr>
            <a:cxnSpLocks/>
          </p:cNvCxnSpPr>
          <p:nvPr/>
        </p:nvCxnSpPr>
        <p:spPr>
          <a:xfrm flipH="1">
            <a:off x="0" y="1362719"/>
            <a:ext cx="12200040" cy="0"/>
          </a:xfrm>
          <a:prstGeom prst="line">
            <a:avLst/>
          </a:prstGeom>
          <a:ln w="9525">
            <a:solidFill>
              <a:srgbClr val="616867">
                <a:alpha val="4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815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52C1-DD73-A90F-46E0-33A4D558013C}"/>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38F8C10-87B8-01D2-2FEE-DAC41B9CF7CE}"/>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6225E57E-7F73-3825-2158-80859BAD43A4}"/>
              </a:ext>
            </a:extLst>
          </p:cNvPr>
          <p:cNvSpPr>
            <a:spLocks noGrp="1"/>
          </p:cNvSpPr>
          <p:nvPr>
            <p:ph type="dt" sz="half" idx="10"/>
          </p:nvPr>
        </p:nvSpPr>
        <p:spPr/>
        <p:txBody>
          <a:bodyPr/>
          <a:lstStyle/>
          <a:p>
            <a:fld id="{BB110E92-5040-4386-83F9-AEE5C2EBAC13}" type="datetime1">
              <a:rPr lang="en-US" smtClean="0"/>
              <a:t>11/3/2025</a:t>
            </a:fld>
            <a:endParaRPr lang="en-US" dirty="0"/>
          </a:p>
        </p:txBody>
      </p:sp>
      <p:sp>
        <p:nvSpPr>
          <p:cNvPr id="5" name="Slide Number Placeholder 4">
            <a:extLst>
              <a:ext uri="{FF2B5EF4-FFF2-40B4-BE49-F238E27FC236}">
                <a16:creationId xmlns:a16="http://schemas.microsoft.com/office/drawing/2014/main" id="{27A634BF-792D-AC8C-B0E0-492263401E1B}"/>
              </a:ext>
            </a:extLst>
          </p:cNvPr>
          <p:cNvSpPr>
            <a:spLocks noGrp="1"/>
          </p:cNvSpPr>
          <p:nvPr>
            <p:ph type="sldNum" sz="quarter" idx="12"/>
          </p:nvPr>
        </p:nvSpPr>
        <p:spPr/>
        <p:txBody>
          <a:bodyPr/>
          <a:lstStyle/>
          <a:p>
            <a:fld id="{DDF60B60-82CA-4BB9-BA6E-A62FADF2374B}" type="slidenum">
              <a:rPr lang="en-US" smtClean="0"/>
              <a:t>‹N°›</a:t>
            </a:fld>
            <a:endParaRPr lang="en-US" dirty="0"/>
          </a:p>
        </p:txBody>
      </p:sp>
    </p:spTree>
    <p:extLst>
      <p:ext uri="{BB962C8B-B14F-4D97-AF65-F5344CB8AC3E}">
        <p14:creationId xmlns:p14="http://schemas.microsoft.com/office/powerpoint/2010/main" val="2645376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51370D-0A93-44DD-E049-EF3265B73F77}"/>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B6FF00A2-5853-30A7-62F5-7C7CB5A22191}"/>
              </a:ext>
            </a:extLst>
          </p:cNvPr>
          <p:cNvSpPr>
            <a:spLocks noGrp="1"/>
          </p:cNvSpPr>
          <p:nvPr>
            <p:ph type="dt" sz="half" idx="10"/>
          </p:nvPr>
        </p:nvSpPr>
        <p:spPr/>
        <p:txBody>
          <a:bodyPr/>
          <a:lstStyle/>
          <a:p>
            <a:fld id="{91F38DA0-6D58-4170-A82E-36C770449CAC}" type="datetime1">
              <a:rPr lang="en-US" smtClean="0"/>
              <a:t>11/3/2025</a:t>
            </a:fld>
            <a:endParaRPr lang="en-US" dirty="0"/>
          </a:p>
        </p:txBody>
      </p:sp>
      <p:sp>
        <p:nvSpPr>
          <p:cNvPr id="4" name="Slide Number Placeholder 3">
            <a:extLst>
              <a:ext uri="{FF2B5EF4-FFF2-40B4-BE49-F238E27FC236}">
                <a16:creationId xmlns:a16="http://schemas.microsoft.com/office/drawing/2014/main" id="{ED3E97DA-A7DF-E3FF-8937-F6A36D17F59B}"/>
              </a:ext>
            </a:extLst>
          </p:cNvPr>
          <p:cNvSpPr>
            <a:spLocks noGrp="1"/>
          </p:cNvSpPr>
          <p:nvPr>
            <p:ph type="sldNum" sz="quarter" idx="12"/>
          </p:nvPr>
        </p:nvSpPr>
        <p:spPr/>
        <p:txBody>
          <a:bodyPr/>
          <a:lstStyle/>
          <a:p>
            <a:fld id="{DDF60B60-82CA-4BB9-BA6E-A62FADF2374B}" type="slidenum">
              <a:rPr lang="en-US" smtClean="0"/>
              <a:t>‹N°›</a:t>
            </a:fld>
            <a:endParaRPr lang="en-US" dirty="0"/>
          </a:p>
        </p:txBody>
      </p:sp>
    </p:spTree>
    <p:extLst>
      <p:ext uri="{BB962C8B-B14F-4D97-AF65-F5344CB8AC3E}">
        <p14:creationId xmlns:p14="http://schemas.microsoft.com/office/powerpoint/2010/main" val="816083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B5AB-0FA3-E8AE-A6A1-C03EE2DDAC1C}"/>
              </a:ext>
            </a:extLst>
          </p:cNvPr>
          <p:cNvSpPr>
            <a:spLocks noGrp="1"/>
          </p:cNvSpPr>
          <p:nvPr>
            <p:ph type="title"/>
          </p:nvPr>
        </p:nvSpPr>
        <p:spPr>
          <a:xfrm>
            <a:off x="457200" y="457200"/>
            <a:ext cx="3840480" cy="1600200"/>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407D3D71-61A7-7BE9-20ED-B5AF76B017E2}"/>
              </a:ext>
            </a:extLst>
          </p:cNvPr>
          <p:cNvSpPr>
            <a:spLocks noGrp="1"/>
          </p:cNvSpPr>
          <p:nvPr>
            <p:ph type="body" sz="half" idx="2"/>
          </p:nvPr>
        </p:nvSpPr>
        <p:spPr>
          <a:xfrm>
            <a:off x="457200" y="2057400"/>
            <a:ext cx="3840480" cy="397925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4D1ED4A-75CE-22B6-973F-969688C90EC1}"/>
              </a:ext>
            </a:extLst>
          </p:cNvPr>
          <p:cNvSpPr>
            <a:spLocks noGrp="1"/>
          </p:cNvSpPr>
          <p:nvPr>
            <p:ph idx="1"/>
          </p:nvPr>
        </p:nvSpPr>
        <p:spPr>
          <a:xfrm>
            <a:off x="5183187" y="457201"/>
            <a:ext cx="6551601" cy="557945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ABDB4269-D6C6-3706-6E34-9B96440E4C79}"/>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8525825D-6882-CF7E-DED2-796EB50E5624}"/>
              </a:ext>
            </a:extLst>
          </p:cNvPr>
          <p:cNvSpPr>
            <a:spLocks noGrp="1"/>
          </p:cNvSpPr>
          <p:nvPr>
            <p:ph type="dt" sz="half" idx="10"/>
          </p:nvPr>
        </p:nvSpPr>
        <p:spPr/>
        <p:txBody>
          <a:bodyPr/>
          <a:lstStyle/>
          <a:p>
            <a:fld id="{047653B2-BF29-4DC9-8C22-FD7342A3479F}" type="datetime1">
              <a:rPr lang="en-US" smtClean="0"/>
              <a:t>11/3/2025</a:t>
            </a:fld>
            <a:endParaRPr lang="en-US" dirty="0"/>
          </a:p>
        </p:txBody>
      </p:sp>
      <p:sp>
        <p:nvSpPr>
          <p:cNvPr id="7" name="Slide Number Placeholder 6">
            <a:extLst>
              <a:ext uri="{FF2B5EF4-FFF2-40B4-BE49-F238E27FC236}">
                <a16:creationId xmlns:a16="http://schemas.microsoft.com/office/drawing/2014/main" id="{9E661EE4-2972-F8D1-E2C0-577A67DEC944}"/>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8" name="Straight Connector 7">
            <a:extLst>
              <a:ext uri="{FF2B5EF4-FFF2-40B4-BE49-F238E27FC236}">
                <a16:creationId xmlns:a16="http://schemas.microsoft.com/office/drawing/2014/main" id="{1A5F8204-04DE-BDF1-25A8-C8850EC04A7C}"/>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0CCA0B-4B85-D092-C9D6-7644345E4BFB}"/>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64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64BF-25B8-DF5F-78A5-EF299DBC0FE5}"/>
              </a:ext>
            </a:extLst>
          </p:cNvPr>
          <p:cNvSpPr>
            <a:spLocks noGrp="1"/>
          </p:cNvSpPr>
          <p:nvPr>
            <p:ph type="title"/>
          </p:nvPr>
        </p:nvSpPr>
        <p:spPr>
          <a:xfrm>
            <a:off x="457200" y="457200"/>
            <a:ext cx="3840480" cy="1600200"/>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EB6BD76-5832-C2AF-7743-B7CB3A9FD207}"/>
              </a:ext>
            </a:extLst>
          </p:cNvPr>
          <p:cNvSpPr>
            <a:spLocks noGrp="1"/>
          </p:cNvSpPr>
          <p:nvPr>
            <p:ph type="body" sz="half" idx="2"/>
          </p:nvPr>
        </p:nvSpPr>
        <p:spPr>
          <a:xfrm>
            <a:off x="457200" y="2073584"/>
            <a:ext cx="3840480" cy="38807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F01BD91-BD6E-DEBA-3699-22D6D0CCE7F1}"/>
              </a:ext>
            </a:extLst>
          </p:cNvPr>
          <p:cNvSpPr>
            <a:spLocks noGrp="1"/>
          </p:cNvSpPr>
          <p:nvPr>
            <p:ph type="pic" idx="1" hasCustomPrompt="1"/>
          </p:nvPr>
        </p:nvSpPr>
        <p:spPr>
          <a:xfrm>
            <a:off x="5183188" y="542165"/>
            <a:ext cx="6466646" cy="5313731"/>
          </a:xfrm>
          <a:blipFill dpi="0" rotWithShape="1">
            <a:blip r:embed="rId2">
              <a:alphaModFix amt="8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5BC7AD9D-75CD-C3FA-F88F-4D8A87B72273}"/>
              </a:ext>
            </a:extLst>
          </p:cNvPr>
          <p:cNvSpPr>
            <a:spLocks noGrp="1"/>
          </p:cNvSpPr>
          <p:nvPr>
            <p:ph type="ftr" sz="quarter" idx="11"/>
          </p:nvPr>
        </p:nvSpPr>
        <p:spPr>
          <a:xfrm>
            <a:off x="457200" y="6445997"/>
            <a:ext cx="3949302"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F47D41FD-57A5-7CC9-58D3-3ACA20265E6C}"/>
              </a:ext>
            </a:extLst>
          </p:cNvPr>
          <p:cNvSpPr>
            <a:spLocks noGrp="1"/>
          </p:cNvSpPr>
          <p:nvPr>
            <p:ph type="dt" sz="half" idx="10"/>
          </p:nvPr>
        </p:nvSpPr>
        <p:spPr/>
        <p:txBody>
          <a:bodyPr/>
          <a:lstStyle/>
          <a:p>
            <a:fld id="{DC9B363B-54CA-4C4E-A9DA-747E1ABE5DAA}" type="datetime1">
              <a:rPr lang="en-US" smtClean="0"/>
              <a:t>11/3/2025</a:t>
            </a:fld>
            <a:endParaRPr lang="en-US" dirty="0"/>
          </a:p>
        </p:txBody>
      </p:sp>
      <p:sp>
        <p:nvSpPr>
          <p:cNvPr id="7" name="Slide Number Placeholder 6">
            <a:extLst>
              <a:ext uri="{FF2B5EF4-FFF2-40B4-BE49-F238E27FC236}">
                <a16:creationId xmlns:a16="http://schemas.microsoft.com/office/drawing/2014/main" id="{6EACC530-F0C1-526A-3F3A-EA8A7A29A70E}"/>
              </a:ext>
            </a:extLst>
          </p:cNvPr>
          <p:cNvSpPr>
            <a:spLocks noGrp="1"/>
          </p:cNvSpPr>
          <p:nvPr>
            <p:ph type="sldNum" sz="quarter" idx="12"/>
          </p:nvPr>
        </p:nvSpPr>
        <p:spPr/>
        <p:txBody>
          <a:bodyPr/>
          <a:lstStyle/>
          <a:p>
            <a:fld id="{DDF60B60-82CA-4BB9-BA6E-A62FADF2374B}" type="slidenum">
              <a:rPr lang="en-US" smtClean="0"/>
              <a:t>‹N°›</a:t>
            </a:fld>
            <a:endParaRPr lang="en-US" dirty="0"/>
          </a:p>
        </p:txBody>
      </p:sp>
      <p:cxnSp>
        <p:nvCxnSpPr>
          <p:cNvPr id="9" name="Straight Connector 8">
            <a:extLst>
              <a:ext uri="{FF2B5EF4-FFF2-40B4-BE49-F238E27FC236}">
                <a16:creationId xmlns:a16="http://schemas.microsoft.com/office/drawing/2014/main" id="{09332F2A-AF1E-7A2E-F872-24CEC59A2C2B}"/>
              </a:ext>
            </a:extLst>
          </p:cNvPr>
          <p:cNvCxnSpPr>
            <a:cxnSpLocks/>
          </p:cNvCxnSpPr>
          <p:nvPr/>
        </p:nvCxnSpPr>
        <p:spPr>
          <a:xfrm>
            <a:off x="4643464"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1477D-FCE4-BE8D-ED72-1A4C8D664981}"/>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409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319627-2791-E32D-91B0-857B27F822FB}"/>
              </a:ext>
            </a:extLst>
          </p:cNvPr>
          <p:cNvSpPr/>
          <p:nvPr/>
        </p:nvSpPr>
        <p:spPr>
          <a:xfrm>
            <a:off x="0" y="0"/>
            <a:ext cx="121920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034473"/>
            <a:ext cx="11122508" cy="1993399"/>
          </a:xfrm>
        </p:spPr>
        <p:txBody>
          <a:bodyPr anchor="b">
            <a:normAutofit/>
          </a:bodyPr>
          <a:lstStyle>
            <a:lvl1pPr>
              <a:defRPr sz="60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57199" y="3528206"/>
            <a:ext cx="11122509" cy="2754253"/>
          </a:xfr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2"/>
                </a:solidFill>
              </a:defRPr>
            </a:lvl1pPr>
          </a:lstStyle>
          <a:p>
            <a:fld id="{ABC1061A-2CDD-4901-9406-8575CFA51B05}" type="datetime1">
              <a:rPr lang="en-US" smtClean="0"/>
              <a:t>11/3/2025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11" name="Straight Connector 10">
            <a:extLst>
              <a:ext uri="{FF2B5EF4-FFF2-40B4-BE49-F238E27FC236}">
                <a16:creationId xmlns:a16="http://schemas.microsoft.com/office/drawing/2014/main" id="{E2128EF9-7F8A-2F1B-41F7-2CA02A35CCA7}"/>
              </a:ext>
            </a:extLst>
          </p:cNvPr>
          <p:cNvCxnSpPr>
            <a:cxnSpLocks/>
          </p:cNvCxnSpPr>
          <p:nvPr/>
        </p:nvCxnSpPr>
        <p:spPr>
          <a:xfrm flipH="1">
            <a:off x="0" y="3191402"/>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47760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clusion 2">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CD7571-736E-B4CB-34E0-C8B31B5A98C2}"/>
              </a:ext>
            </a:extLst>
          </p:cNvPr>
          <p:cNvSpPr/>
          <p:nvPr/>
        </p:nvSpPr>
        <p:spPr>
          <a:xfrm>
            <a:off x="0" y="0"/>
            <a:ext cx="12192000"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57200" y="1034473"/>
            <a:ext cx="6768193" cy="1993399"/>
          </a:xfrm>
        </p:spPr>
        <p:txBody>
          <a:bodyPr anchor="b">
            <a:normAutofit/>
          </a:bodyPr>
          <a:lstStyle>
            <a:lvl1pPr>
              <a:defRPr sz="6000" cap="all" baseline="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57200" y="3528206"/>
            <a:ext cx="6768193" cy="1794899"/>
          </a:xfr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457200" y="6445997"/>
            <a:ext cx="3949302"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2"/>
                </a:solidFill>
              </a:defRPr>
            </a:lvl1pPr>
          </a:lstStyle>
          <a:p>
            <a:fld id="{6A2A75D1-340A-48D6-B3B6-88D7F0FF2120}" type="datetime1">
              <a:rPr lang="en-US" smtClean="0"/>
              <a:t>11/3/2025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11" name="Straight Connector 10">
            <a:extLst>
              <a:ext uri="{FF2B5EF4-FFF2-40B4-BE49-F238E27FC236}">
                <a16:creationId xmlns:a16="http://schemas.microsoft.com/office/drawing/2014/main" id="{E2128EF9-7F8A-2F1B-41F7-2CA02A35CCA7}"/>
              </a:ext>
            </a:extLst>
          </p:cNvPr>
          <p:cNvCxnSpPr>
            <a:cxnSpLocks/>
          </p:cNvCxnSpPr>
          <p:nvPr/>
        </p:nvCxnSpPr>
        <p:spPr>
          <a:xfrm flipH="1">
            <a:off x="0" y="3191402"/>
            <a:ext cx="12192000" cy="0"/>
          </a:xfrm>
          <a:prstGeom prst="line">
            <a:avLst/>
          </a:prstGeom>
          <a:ln w="12700">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08921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2096430" y="1226087"/>
            <a:ext cx="7961965" cy="3290611"/>
          </a:xfrm>
        </p:spPr>
        <p:txBody>
          <a:bodyPr anchor="ctr">
            <a:normAutofit/>
          </a:bodyPr>
          <a:lstStyle>
            <a:lvl1pPr algn="ctr">
              <a:defRPr sz="4800">
                <a:solidFill>
                  <a:schemeClr val="tx2">
                    <a:alpha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676941" y="5812260"/>
            <a:ext cx="6838118" cy="702946"/>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a:xfrm>
            <a:off x="640080" y="6445997"/>
            <a:ext cx="3777327"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99849D82-CD17-4620-A11C-D8F06B53CFD7}" type="datetime1">
              <a:rPr lang="en-US" smtClean="0"/>
              <a:t>11/3/2025</a:t>
            </a:fld>
            <a:endParaRPr lang="en-US"/>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469467"/>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2B7528-295D-CD0F-0521-B5C01EAC12DD}"/>
              </a:ext>
            </a:extLst>
          </p:cNvPr>
          <p:cNvCxnSpPr>
            <a:cxnSpLocks/>
          </p:cNvCxnSpPr>
          <p:nvPr/>
        </p:nvCxnSpPr>
        <p:spPr>
          <a:xfrm>
            <a:off x="4572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6261A6-5928-598A-5A46-6855CE4DF282}"/>
              </a:ext>
            </a:extLst>
          </p:cNvPr>
          <p:cNvCxnSpPr>
            <a:cxnSpLocks/>
          </p:cNvCxnSpPr>
          <p:nvPr/>
        </p:nvCxnSpPr>
        <p:spPr>
          <a:xfrm>
            <a:off x="11734800"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1263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1636222" y="1246912"/>
            <a:ext cx="8919556" cy="3050766"/>
          </a:xfrm>
        </p:spPr>
        <p:txBody>
          <a:bodyPr anchor="ctr">
            <a:normAutofit/>
          </a:bodyPr>
          <a:lstStyle>
            <a:lvl1pPr algn="ctr">
              <a:defRPr sz="5400">
                <a:solidFill>
                  <a:schemeClr val="tx2">
                    <a:alpha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451378" y="5345199"/>
            <a:ext cx="7289245" cy="1184035"/>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solidFill>
              </a:defRPr>
            </a:lvl1pPr>
          </a:lstStyle>
          <a:p>
            <a:fld id="{7BD28761-606F-46FE-9B1F-E2F891DE314D}" type="datetime1">
              <a:rPr lang="en-US" smtClean="0"/>
              <a:t>11/3/2025</a:t>
            </a:fld>
            <a:endParaRPr lang="en-US" dirty="0"/>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016433"/>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96824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CE9-F18C-5020-CF43-5960AFE654F6}"/>
              </a:ext>
            </a:extLst>
          </p:cNvPr>
          <p:cNvSpPr>
            <a:spLocks noGrp="1"/>
          </p:cNvSpPr>
          <p:nvPr>
            <p:ph type="ctrTitle"/>
          </p:nvPr>
        </p:nvSpPr>
        <p:spPr>
          <a:xfrm>
            <a:off x="2950265" y="1400657"/>
            <a:ext cx="6291470" cy="3290611"/>
          </a:xfrm>
        </p:spPr>
        <p:txBody>
          <a:bodyPr anchor="ctr">
            <a:normAutofit/>
          </a:bodyPr>
          <a:lstStyle>
            <a:lvl1pPr algn="ctr">
              <a:defRPr sz="4800">
                <a:solidFill>
                  <a:schemeClr val="tx2">
                    <a:lumMod val="90000"/>
                    <a:alpha val="8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6B3AA5-F8D6-AB69-241F-6F8F1DD41E55}"/>
              </a:ext>
            </a:extLst>
          </p:cNvPr>
          <p:cNvSpPr>
            <a:spLocks noGrp="1"/>
          </p:cNvSpPr>
          <p:nvPr>
            <p:ph type="subTitle" idx="1"/>
          </p:nvPr>
        </p:nvSpPr>
        <p:spPr>
          <a:xfrm>
            <a:off x="2676941" y="5812260"/>
            <a:ext cx="6838118" cy="702946"/>
          </a:xfrm>
        </p:spPr>
        <p:txBody>
          <a:bodyPr anchor="ctr">
            <a:normAutofit/>
          </a:bodyPr>
          <a:lstStyle>
            <a:lvl1pPr marL="0" indent="0" algn="ctr">
              <a:buNone/>
              <a:defRPr sz="1800">
                <a:solidFill>
                  <a:schemeClr val="tx2">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7AE78127-77D8-DF99-4AE0-F322800B057B}"/>
              </a:ext>
            </a:extLst>
          </p:cNvPr>
          <p:cNvSpPr>
            <a:spLocks noGrp="1"/>
          </p:cNvSpPr>
          <p:nvPr>
            <p:ph type="ftr" sz="quarter" idx="11"/>
          </p:nvPr>
        </p:nvSpPr>
        <p:spPr/>
        <p:txBody>
          <a:bodyPr/>
          <a:lstStyle>
            <a:lvl1pPr>
              <a:defRPr>
                <a:solidFill>
                  <a:schemeClr val="tx2">
                    <a:alpha val="80000"/>
                  </a:schemeClr>
                </a:solidFill>
              </a:defRPr>
            </a:lvl1pPr>
          </a:lstStyle>
          <a:p>
            <a:r>
              <a:rPr lang="en-US" dirty="0"/>
              <a:t>Sample Footer Text</a:t>
            </a:r>
          </a:p>
        </p:txBody>
      </p:sp>
      <p:sp>
        <p:nvSpPr>
          <p:cNvPr id="4" name="Date Placeholder 3">
            <a:extLst>
              <a:ext uri="{FF2B5EF4-FFF2-40B4-BE49-F238E27FC236}">
                <a16:creationId xmlns:a16="http://schemas.microsoft.com/office/drawing/2014/main" id="{D2D04168-7304-004B-C2F6-42E38FDC5908}"/>
              </a:ext>
            </a:extLst>
          </p:cNvPr>
          <p:cNvSpPr>
            <a:spLocks noGrp="1"/>
          </p:cNvSpPr>
          <p:nvPr>
            <p:ph type="dt" sz="half" idx="10"/>
          </p:nvPr>
        </p:nvSpPr>
        <p:spPr/>
        <p:txBody>
          <a:bodyPr/>
          <a:lstStyle>
            <a:lvl1pPr>
              <a:defRPr>
                <a:solidFill>
                  <a:schemeClr val="tx2">
                    <a:alpha val="80000"/>
                  </a:schemeClr>
                </a:solidFill>
              </a:defRPr>
            </a:lvl1pPr>
          </a:lstStyle>
          <a:p>
            <a:fld id="{3EC2A4E9-74E9-49E2-BB39-A6770BE49D64}" type="datetime1">
              <a:rPr lang="en-US" smtClean="0"/>
              <a:t>11/3/2025</a:t>
            </a:fld>
            <a:endParaRPr lang="en-US" dirty="0"/>
          </a:p>
        </p:txBody>
      </p:sp>
      <p:sp>
        <p:nvSpPr>
          <p:cNvPr id="6" name="Slide Number Placeholder 5">
            <a:extLst>
              <a:ext uri="{FF2B5EF4-FFF2-40B4-BE49-F238E27FC236}">
                <a16:creationId xmlns:a16="http://schemas.microsoft.com/office/drawing/2014/main" id="{D7C58464-EE0F-215A-2FA8-F434687B9E7A}"/>
              </a:ext>
            </a:extLst>
          </p:cNvPr>
          <p:cNvSpPr>
            <a:spLocks noGrp="1"/>
          </p:cNvSpPr>
          <p:nvPr>
            <p:ph type="sldNum" sz="quarter" idx="12"/>
          </p:nvPr>
        </p:nvSpPr>
        <p:spPr/>
        <p:txBody>
          <a:bodyPr/>
          <a:lstStyle>
            <a:lvl1pPr>
              <a:defRPr>
                <a:solidFill>
                  <a:schemeClr val="tx2">
                    <a:alpha val="80000"/>
                  </a:schemeClr>
                </a:solidFill>
              </a:defRPr>
            </a:lvl1pPr>
          </a:lstStyle>
          <a:p>
            <a:fld id="{DDF60B60-82CA-4BB9-BA6E-A62FADF2374B}" type="slidenum">
              <a:rPr lang="en-US" smtClean="0"/>
              <a:t>‹N°›</a:t>
            </a:fld>
            <a:endParaRPr lang="en-US" dirty="0"/>
          </a:p>
        </p:txBody>
      </p:sp>
      <p:cxnSp>
        <p:nvCxnSpPr>
          <p:cNvPr id="7" name="Straight Connector 6">
            <a:extLst>
              <a:ext uri="{FF2B5EF4-FFF2-40B4-BE49-F238E27FC236}">
                <a16:creationId xmlns:a16="http://schemas.microsoft.com/office/drawing/2014/main" id="{77C4A186-7A3C-2849-F4A7-5B5565EB29E6}"/>
              </a:ext>
            </a:extLst>
          </p:cNvPr>
          <p:cNvCxnSpPr>
            <a:cxnSpLocks/>
          </p:cNvCxnSpPr>
          <p:nvPr/>
        </p:nvCxnSpPr>
        <p:spPr>
          <a:xfrm flipH="1">
            <a:off x="0" y="5469467"/>
            <a:ext cx="12192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860F39-D33B-13B7-DD5E-58C8CE6DCE69}"/>
              </a:ext>
            </a:extLst>
          </p:cNvPr>
          <p:cNvCxnSpPr>
            <a:cxnSpLocks/>
          </p:cNvCxnSpPr>
          <p:nvPr/>
        </p:nvCxnSpPr>
        <p:spPr>
          <a:xfrm>
            <a:off x="2317750" y="0"/>
            <a:ext cx="0" cy="6858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17974A-33A9-A10C-D982-114045377C2E}"/>
              </a:ext>
            </a:extLst>
          </p:cNvPr>
          <p:cNvCxnSpPr>
            <a:cxnSpLocks/>
          </p:cNvCxnSpPr>
          <p:nvPr/>
        </p:nvCxnSpPr>
        <p:spPr>
          <a:xfrm>
            <a:off x="9874250" y="0"/>
            <a:ext cx="0" cy="685800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C7E87E-EC44-47F9-6172-5EEA03DE5D87}"/>
              </a:ext>
            </a:extLst>
          </p:cNvPr>
          <p:cNvCxnSpPr>
            <a:cxnSpLocks/>
          </p:cNvCxnSpPr>
          <p:nvPr/>
        </p:nvCxnSpPr>
        <p:spPr>
          <a:xfrm flipH="1">
            <a:off x="0" y="459932"/>
            <a:ext cx="12192000" cy="0"/>
          </a:xfrm>
          <a:prstGeom prst="line">
            <a:avLst/>
          </a:prstGeom>
          <a:ln w="9525">
            <a:solidFill>
              <a:schemeClr val="tx2">
                <a:lumMod val="90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83711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2D6AD5-6168-B411-89A9-90C82303B25C}"/>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EC6DA0-2CB8-AFC5-DB06-AB9235983979}"/>
              </a:ext>
            </a:extLst>
          </p:cNvPr>
          <p:cNvSpPr>
            <a:spLocks noGrp="1"/>
          </p:cNvSpPr>
          <p:nvPr>
            <p:ph type="title"/>
          </p:nvPr>
        </p:nvSpPr>
        <p:spPr>
          <a:xfrm>
            <a:off x="457200" y="2838087"/>
            <a:ext cx="8932653" cy="3312544"/>
          </a:xfrm>
        </p:spPr>
        <p:txBody>
          <a:bodyPr anchor="b">
            <a:normAutofit/>
          </a:bodyPr>
          <a:lstStyle>
            <a:lvl1pPr>
              <a:lnSpc>
                <a:spcPct val="80000"/>
              </a:lnSpc>
              <a:defRPr sz="6600" cap="all" baseline="0">
                <a:solidFill>
                  <a:schemeClr val="tx2">
                    <a:alpha val="5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E16A9F-28B9-2207-66D3-D952EB7EC876}"/>
              </a:ext>
            </a:extLst>
          </p:cNvPr>
          <p:cNvSpPr>
            <a:spLocks noGrp="1"/>
          </p:cNvSpPr>
          <p:nvPr>
            <p:ph type="body" idx="1"/>
          </p:nvPr>
        </p:nvSpPr>
        <p:spPr>
          <a:xfrm>
            <a:off x="685800" y="-789870"/>
            <a:ext cx="10515600" cy="638352"/>
          </a:xfrm>
        </p:spPr>
        <p:txBody>
          <a:bodyPr>
            <a:normAutofit/>
          </a:bodyPr>
          <a:lstStyle>
            <a:lvl1pPr marL="0" indent="0">
              <a:buNone/>
              <a:defRPr sz="20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B3F77F-C41D-1011-B9F4-A5DE814F43EF}"/>
              </a:ext>
            </a:extLst>
          </p:cNvPr>
          <p:cNvSpPr>
            <a:spLocks noGrp="1"/>
          </p:cNvSpPr>
          <p:nvPr>
            <p:ph type="ftr" sz="quarter" idx="11"/>
          </p:nvPr>
        </p:nvSpPr>
        <p:spPr>
          <a:xfrm>
            <a:off x="457200" y="6445997"/>
            <a:ext cx="3751081" cy="365125"/>
          </a:xfrm>
        </p:spPr>
        <p:txBody>
          <a:bodyPr/>
          <a:lstStyle>
            <a:lvl1pPr>
              <a:defRPr>
                <a:solidFill>
                  <a:schemeClr val="tx2"/>
                </a:solidFill>
              </a:defRPr>
            </a:lvl1pPr>
          </a:lstStyle>
          <a:p>
            <a:r>
              <a:rPr lang="en-US" dirty="0"/>
              <a:t>Sample Footer Text</a:t>
            </a:r>
          </a:p>
        </p:txBody>
      </p:sp>
      <p:sp>
        <p:nvSpPr>
          <p:cNvPr id="4" name="Date Placeholder 3">
            <a:extLst>
              <a:ext uri="{FF2B5EF4-FFF2-40B4-BE49-F238E27FC236}">
                <a16:creationId xmlns:a16="http://schemas.microsoft.com/office/drawing/2014/main" id="{E58CD507-925C-84B3-8F49-9F3B91209D8F}"/>
              </a:ext>
            </a:extLst>
          </p:cNvPr>
          <p:cNvSpPr>
            <a:spLocks noGrp="1"/>
          </p:cNvSpPr>
          <p:nvPr>
            <p:ph type="dt" sz="half" idx="10"/>
          </p:nvPr>
        </p:nvSpPr>
        <p:spPr/>
        <p:txBody>
          <a:bodyPr/>
          <a:lstStyle>
            <a:lvl1pPr>
              <a:defRPr>
                <a:solidFill>
                  <a:schemeClr val="tx2"/>
                </a:solidFill>
              </a:defRPr>
            </a:lvl1pPr>
          </a:lstStyle>
          <a:p>
            <a:fld id="{75D27FEF-CCE8-487B-9CD4-DA305E0ABEE8}" type="datetime1">
              <a:rPr lang="en-US" smtClean="0"/>
              <a:t>11/3/2025</a:t>
            </a:fld>
            <a:endParaRPr lang="en-US" dirty="0"/>
          </a:p>
        </p:txBody>
      </p:sp>
      <p:sp>
        <p:nvSpPr>
          <p:cNvPr id="6" name="Slide Number Placeholder 5">
            <a:extLst>
              <a:ext uri="{FF2B5EF4-FFF2-40B4-BE49-F238E27FC236}">
                <a16:creationId xmlns:a16="http://schemas.microsoft.com/office/drawing/2014/main" id="{6C13B4AE-32E8-CAFF-4A3C-6CBE4FFFA843}"/>
              </a:ext>
            </a:extLst>
          </p:cNvPr>
          <p:cNvSpPr>
            <a:spLocks noGrp="1"/>
          </p:cNvSpPr>
          <p:nvPr>
            <p:ph type="sldNum" sz="quarter" idx="12"/>
          </p:nvPr>
        </p:nvSpPr>
        <p:spPr/>
        <p:txBody>
          <a:bodyPr/>
          <a:lstStyle>
            <a:lvl1pPr>
              <a:defRPr>
                <a:solidFill>
                  <a:schemeClr val="tx2"/>
                </a:solidFill>
              </a:defRPr>
            </a:lvl1pPr>
          </a:lstStyle>
          <a:p>
            <a:fld id="{DDF60B60-82CA-4BB9-BA6E-A62FADF2374B}" type="slidenum">
              <a:rPr lang="en-US" smtClean="0"/>
              <a:t>‹N°›</a:t>
            </a:fld>
            <a:endParaRPr lang="en-US" dirty="0"/>
          </a:p>
        </p:txBody>
      </p:sp>
      <p:cxnSp>
        <p:nvCxnSpPr>
          <p:cNvPr id="7" name="Straight Connector 6">
            <a:extLst>
              <a:ext uri="{FF2B5EF4-FFF2-40B4-BE49-F238E27FC236}">
                <a16:creationId xmlns:a16="http://schemas.microsoft.com/office/drawing/2014/main" id="{9BFA0DE8-9E4B-D747-CB64-14B8DEDC02EA}"/>
              </a:ext>
            </a:extLst>
          </p:cNvPr>
          <p:cNvCxnSpPr>
            <a:cxnSpLocks/>
          </p:cNvCxnSpPr>
          <p:nvPr/>
        </p:nvCxnSpPr>
        <p:spPr>
          <a:xfrm flipH="1">
            <a:off x="0" y="1367580"/>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EB75EB-F27E-271A-C843-4096E1F19057}"/>
              </a:ext>
            </a:extLst>
          </p:cNvPr>
          <p:cNvCxnSpPr>
            <a:cxnSpLocks/>
          </p:cNvCxnSpPr>
          <p:nvPr/>
        </p:nvCxnSpPr>
        <p:spPr>
          <a:xfrm flipH="1">
            <a:off x="0" y="6398068"/>
            <a:ext cx="12192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12786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7148D-D60C-3359-4AC2-15A43E221742}"/>
              </a:ext>
            </a:extLst>
          </p:cNvPr>
          <p:cNvSpPr>
            <a:spLocks noGrp="1"/>
          </p:cNvSpPr>
          <p:nvPr>
            <p:ph type="title"/>
          </p:nvPr>
        </p:nvSpPr>
        <p:spPr>
          <a:xfrm>
            <a:off x="457200" y="533401"/>
            <a:ext cx="10515600" cy="115728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A8731C-FCAE-A05A-5A11-57005B86ABD4}"/>
              </a:ext>
            </a:extLst>
          </p:cNvPr>
          <p:cNvSpPr>
            <a:spLocks noGrp="1"/>
          </p:cNvSpPr>
          <p:nvPr>
            <p:ph type="body" idx="1"/>
          </p:nvPr>
        </p:nvSpPr>
        <p:spPr>
          <a:xfrm>
            <a:off x="457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4952E70-B2DF-717F-6373-70A688FAD82F}"/>
              </a:ext>
            </a:extLst>
          </p:cNvPr>
          <p:cNvSpPr>
            <a:spLocks noGrp="1"/>
          </p:cNvSpPr>
          <p:nvPr>
            <p:ph type="ftr" sz="quarter" idx="3"/>
          </p:nvPr>
        </p:nvSpPr>
        <p:spPr>
          <a:xfrm>
            <a:off x="457200" y="6445997"/>
            <a:ext cx="3949302" cy="365125"/>
          </a:xfrm>
          <a:prstGeom prst="rect">
            <a:avLst/>
          </a:prstGeom>
        </p:spPr>
        <p:txBody>
          <a:bodyPr vert="horz" lIns="91440" tIns="45720" rIns="91440" bIns="45720" rtlCol="0" anchor="ctr"/>
          <a:lstStyle>
            <a:lvl1pPr algn="l">
              <a:defRPr sz="900">
                <a:solidFill>
                  <a:schemeClr val="tx1">
                    <a:lumMod val="95000"/>
                    <a:lumOff val="5000"/>
                  </a:schemeClr>
                </a:solidFill>
              </a:defRPr>
            </a:lvl1pPr>
          </a:lstStyle>
          <a:p>
            <a:r>
              <a:rPr lang="en-US"/>
              <a:t>Sample Footer Text</a:t>
            </a:r>
          </a:p>
        </p:txBody>
      </p:sp>
      <p:sp>
        <p:nvSpPr>
          <p:cNvPr id="4" name="Date Placeholder 3">
            <a:extLst>
              <a:ext uri="{FF2B5EF4-FFF2-40B4-BE49-F238E27FC236}">
                <a16:creationId xmlns:a16="http://schemas.microsoft.com/office/drawing/2014/main" id="{225215E5-6146-14C5-665E-EF04630DCB32}"/>
              </a:ext>
            </a:extLst>
          </p:cNvPr>
          <p:cNvSpPr>
            <a:spLocks noGrp="1"/>
          </p:cNvSpPr>
          <p:nvPr>
            <p:ph type="dt" sz="half" idx="2"/>
          </p:nvPr>
        </p:nvSpPr>
        <p:spPr>
          <a:xfrm>
            <a:off x="9737594" y="6445997"/>
            <a:ext cx="1842115" cy="365125"/>
          </a:xfrm>
          <a:prstGeom prst="rect">
            <a:avLst/>
          </a:prstGeom>
        </p:spPr>
        <p:txBody>
          <a:bodyPr vert="horz" lIns="91440" tIns="45720" rIns="91440" bIns="45720" rtlCol="0" anchor="ctr"/>
          <a:lstStyle>
            <a:lvl1pPr algn="r">
              <a:defRPr sz="900">
                <a:solidFill>
                  <a:schemeClr val="tx1">
                    <a:lumMod val="95000"/>
                    <a:lumOff val="5000"/>
                  </a:schemeClr>
                </a:solidFill>
              </a:defRPr>
            </a:lvl1pPr>
          </a:lstStyle>
          <a:p>
            <a:fld id="{99E92FBC-280D-47F9-8A9D-8EEFE2A4B6C3}" type="datetime1">
              <a:rPr lang="en-US" smtClean="0"/>
              <a:t>11/3/2025</a:t>
            </a:fld>
            <a:endParaRPr lang="en-US"/>
          </a:p>
        </p:txBody>
      </p:sp>
      <p:sp>
        <p:nvSpPr>
          <p:cNvPr id="6" name="Slide Number Placeholder 5">
            <a:extLst>
              <a:ext uri="{FF2B5EF4-FFF2-40B4-BE49-F238E27FC236}">
                <a16:creationId xmlns:a16="http://schemas.microsoft.com/office/drawing/2014/main" id="{20E8FA3A-8706-3F4B-41CC-B024431F6200}"/>
              </a:ext>
            </a:extLst>
          </p:cNvPr>
          <p:cNvSpPr>
            <a:spLocks noGrp="1"/>
          </p:cNvSpPr>
          <p:nvPr>
            <p:ph type="sldNum" sz="quarter" idx="4"/>
          </p:nvPr>
        </p:nvSpPr>
        <p:spPr>
          <a:xfrm>
            <a:off x="11734800" y="6445997"/>
            <a:ext cx="457200" cy="365125"/>
          </a:xfrm>
          <a:prstGeom prst="rect">
            <a:avLst/>
          </a:prstGeom>
        </p:spPr>
        <p:txBody>
          <a:bodyPr vert="horz" lIns="91440" tIns="45720" rIns="91440" bIns="45720" rtlCol="0" anchor="ctr"/>
          <a:lstStyle>
            <a:lvl1pPr algn="ctr">
              <a:defRPr sz="900">
                <a:solidFill>
                  <a:schemeClr val="tx1">
                    <a:lumMod val="95000"/>
                    <a:lumOff val="5000"/>
                  </a:schemeClr>
                </a:solidFill>
              </a:defRPr>
            </a:lvl1pPr>
          </a:lstStyle>
          <a:p>
            <a:fld id="{DDF60B60-82CA-4BB9-BA6E-A62FADF2374B}" type="slidenum">
              <a:rPr lang="en-US" smtClean="0"/>
              <a:t>‹N°›</a:t>
            </a:fld>
            <a:endParaRPr lang="en-US"/>
          </a:p>
        </p:txBody>
      </p:sp>
    </p:spTree>
    <p:extLst>
      <p:ext uri="{BB962C8B-B14F-4D97-AF65-F5344CB8AC3E}">
        <p14:creationId xmlns:p14="http://schemas.microsoft.com/office/powerpoint/2010/main" val="2857678996"/>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1" r:id="rId3"/>
    <p:sldLayoutId id="2147483663" r:id="rId4"/>
    <p:sldLayoutId id="2147483665" r:id="rId5"/>
    <p:sldLayoutId id="2147483667"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08">
          <p15:clr>
            <a:srgbClr val="F26B43"/>
          </p15:clr>
        </p15:guide>
        <p15:guide id="3" pos="4872">
          <p15:clr>
            <a:srgbClr val="F26B43"/>
          </p15:clr>
        </p15:guide>
        <p15:guide id="4" pos="5160">
          <p15:clr>
            <a:srgbClr val="F26B43"/>
          </p15:clr>
        </p15:guide>
        <p15:guide id="5" pos="2520">
          <p15:clr>
            <a:srgbClr val="F26B43"/>
          </p15:clr>
        </p15:guide>
        <p15:guide id="6" pos="4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31.xml"/><Relationship Id="rId4" Type="http://schemas.openxmlformats.org/officeDocument/2006/relationships/hyperlink" Target="https://www.pexels.com/de-de/foto/apartments-architektur-architekturdesign-aussen-21197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hyperlink" Target="https://www.flickr.com/photos/alexprevot/499438638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9A3D-91B2-DDF0-FDD5-9DDC0D95BDB9}"/>
              </a:ext>
            </a:extLst>
          </p:cNvPr>
          <p:cNvSpPr>
            <a:spLocks noGrp="1"/>
          </p:cNvSpPr>
          <p:nvPr>
            <p:ph type="title"/>
          </p:nvPr>
        </p:nvSpPr>
        <p:spPr>
          <a:xfrm>
            <a:off x="355480" y="595156"/>
            <a:ext cx="4375200" cy="2199864"/>
          </a:xfrm>
        </p:spPr>
        <p:txBody>
          <a:bodyPr anchor="t">
            <a:noAutofit/>
          </a:bodyPr>
          <a:lstStyle/>
          <a:p>
            <a:r>
              <a:rPr lang="en-US" sz="4800" dirty="0"/>
              <a:t>Bilan </a:t>
            </a:r>
            <a:br>
              <a:rPr lang="en-US" sz="4800" dirty="0"/>
            </a:br>
            <a:r>
              <a:rPr lang="en-US" sz="4800" dirty="0" err="1"/>
              <a:t>d'activités</a:t>
            </a:r>
            <a:r>
              <a:rPr lang="en-US" sz="4800" dirty="0"/>
              <a:t> </a:t>
            </a:r>
            <a:br>
              <a:rPr lang="en-US" sz="4800" dirty="0"/>
            </a:br>
            <a:r>
              <a:rPr lang="en-US" sz="4800" dirty="0"/>
              <a:t>2025 </a:t>
            </a:r>
          </a:p>
        </p:txBody>
      </p:sp>
      <p:pic>
        <p:nvPicPr>
          <p:cNvPr id="7" name="Picture 6" descr="Residential complex of apartment buildings with doors leading to balconies">
            <a:extLst>
              <a:ext uri="{FF2B5EF4-FFF2-40B4-BE49-F238E27FC236}">
                <a16:creationId xmlns:a16="http://schemas.microsoft.com/office/drawing/2014/main" id="{C3FBDA8C-9F7D-4207-85B6-D9DD0F9E31B7}"/>
              </a:ext>
            </a:extLst>
          </p:cNvPr>
          <p:cNvPicPr>
            <a:picLocks noChangeAspect="1"/>
          </p:cNvPicPr>
          <p:nvPr/>
        </p:nvPicPr>
        <p:blipFill>
          <a:blip r:embed="rId3"/>
          <a:srcRect t="27581" b="27581"/>
          <a:stretch>
            <a:fillRect/>
          </a:stretch>
        </p:blipFill>
        <p:spPr>
          <a:xfrm>
            <a:off x="5024" y="3048000"/>
            <a:ext cx="12192000" cy="3648977"/>
          </a:xfrm>
          <a:prstGeom prst="rect">
            <a:avLst/>
          </a:prstGeom>
          <a:noFill/>
        </p:spPr>
      </p:pic>
      <p:pic>
        <p:nvPicPr>
          <p:cNvPr id="10" name="Image 9">
            <a:extLst>
              <a:ext uri="{FF2B5EF4-FFF2-40B4-BE49-F238E27FC236}">
                <a16:creationId xmlns:a16="http://schemas.microsoft.com/office/drawing/2014/main" id="{4900B966-1683-3095-00EB-1C40DC8460DA}"/>
              </a:ext>
            </a:extLst>
          </p:cNvPr>
          <p:cNvPicPr>
            <a:picLocks noChangeAspect="1"/>
          </p:cNvPicPr>
          <p:nvPr/>
        </p:nvPicPr>
        <p:blipFill>
          <a:blip r:embed="rId4">
            <a:extLst>
              <a:ext uri="{28A0092B-C50C-407E-A947-70E740481C1C}">
                <a14:useLocalDpi xmlns:a14="http://schemas.microsoft.com/office/drawing/2010/main" val="0"/>
              </a:ext>
            </a:extLst>
          </a:blip>
          <a:srcRect l="-2614" t="1" r="-1" b="-2"/>
          <a:stretch>
            <a:fillRect/>
          </a:stretch>
        </p:blipFill>
        <p:spPr bwMode="auto">
          <a:xfrm>
            <a:off x="4000500" y="575893"/>
            <a:ext cx="7803363" cy="1966147"/>
          </a:xfrm>
          <a:prstGeom prst="rect">
            <a:avLst/>
          </a:prstGeom>
          <a:noFill/>
          <a:ln>
            <a:noFill/>
          </a:ln>
        </p:spPr>
      </p:pic>
      <p:sp>
        <p:nvSpPr>
          <p:cNvPr id="6" name="Slide Number Placeholder 5">
            <a:extLst>
              <a:ext uri="{FF2B5EF4-FFF2-40B4-BE49-F238E27FC236}">
                <a16:creationId xmlns:a16="http://schemas.microsoft.com/office/drawing/2014/main" id="{E3F06E34-E5FF-6613-6F88-A68DFF63F46A}"/>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1</a:t>
            </a:fld>
            <a:endParaRPr lang="en-US"/>
          </a:p>
        </p:txBody>
      </p:sp>
    </p:spTree>
    <p:extLst>
      <p:ext uri="{BB962C8B-B14F-4D97-AF65-F5344CB8AC3E}">
        <p14:creationId xmlns:p14="http://schemas.microsoft.com/office/powerpoint/2010/main" val="12079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D8D87C6-E33B-B38F-DC65-A99121F862BE}"/>
              </a:ext>
            </a:extLst>
          </p:cNvPr>
          <p:cNvPicPr>
            <a:picLocks noChangeAspect="1"/>
          </p:cNvPicPr>
          <p:nvPr/>
        </p:nvPicPr>
        <p:blipFill>
          <a:blip r:embed="rId2">
            <a:extLst>
              <a:ext uri="{28A0092B-C50C-407E-A947-70E740481C1C}">
                <a14:useLocalDpi xmlns:a14="http://schemas.microsoft.com/office/drawing/2010/main" val="0"/>
              </a:ext>
            </a:extLst>
          </a:blip>
          <a:srcRect l="-2614" t="1" r="-1" b="-2"/>
          <a:stretch>
            <a:fillRect/>
          </a:stretch>
        </p:blipFill>
        <p:spPr bwMode="auto">
          <a:xfrm>
            <a:off x="-857" y="265051"/>
            <a:ext cx="12192000" cy="3118873"/>
          </a:xfrm>
          <a:prstGeom prst="rect">
            <a:avLst/>
          </a:prstGeom>
          <a:noFill/>
          <a:ln>
            <a:noFill/>
          </a:ln>
        </p:spPr>
      </p:pic>
      <p:sp>
        <p:nvSpPr>
          <p:cNvPr id="4" name="Espace réservé du contenu 3">
            <a:extLst>
              <a:ext uri="{FF2B5EF4-FFF2-40B4-BE49-F238E27FC236}">
                <a16:creationId xmlns:a16="http://schemas.microsoft.com/office/drawing/2014/main" id="{62C54D14-54D8-5B1A-45F5-6AB72AC30408}"/>
              </a:ext>
            </a:extLst>
          </p:cNvPr>
          <p:cNvSpPr>
            <a:spLocks noGrp="1"/>
          </p:cNvSpPr>
          <p:nvPr>
            <p:ph idx="1"/>
          </p:nvPr>
        </p:nvSpPr>
        <p:spPr>
          <a:xfrm>
            <a:off x="4723613" y="3959529"/>
            <a:ext cx="7011183" cy="2369547"/>
          </a:xfrm>
        </p:spPr>
        <p:txBody>
          <a:bodyPr>
            <a:normAutofit/>
          </a:bodyPr>
          <a:lstStyle/>
          <a:p>
            <a:pPr marL="0" indent="0">
              <a:buNone/>
            </a:pPr>
            <a:r>
              <a:rPr lang="fr-CA" dirty="0"/>
              <a:t>direction@ambitionhabitation.org </a:t>
            </a:r>
          </a:p>
          <a:p>
            <a:pPr marL="0" indent="0">
              <a:buNone/>
            </a:pPr>
            <a:r>
              <a:rPr lang="fr-CA" dirty="0"/>
              <a:t>Adresse postale : C.P. 1232 succursale A, Salaberry-de-Valleyfield, Québec, J0S 6S1 </a:t>
            </a:r>
          </a:p>
          <a:p>
            <a:pPr marL="0" indent="0">
              <a:buNone/>
            </a:pPr>
            <a:r>
              <a:rPr lang="fr-CA" dirty="0"/>
              <a:t>T: 354-444-1234 </a:t>
            </a:r>
          </a:p>
          <a:p>
            <a:endParaRPr lang="fr-CA" dirty="0"/>
          </a:p>
        </p:txBody>
      </p:sp>
      <p:sp>
        <p:nvSpPr>
          <p:cNvPr id="7" name="Espace réservé du numéro de diapositive 6">
            <a:extLst>
              <a:ext uri="{FF2B5EF4-FFF2-40B4-BE49-F238E27FC236}">
                <a16:creationId xmlns:a16="http://schemas.microsoft.com/office/drawing/2014/main" id="{CEA51074-0414-88E7-A7FB-8286234423DD}"/>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10</a:t>
            </a:fld>
            <a:endParaRPr lang="en-US"/>
          </a:p>
        </p:txBody>
      </p:sp>
      <p:pic>
        <p:nvPicPr>
          <p:cNvPr id="10" name="Image 9" descr="Une image contenant plein air, neige, bâtiment, fenêtre&#10;&#10;Le contenu généré par l’IA peut être incorrect.">
            <a:extLst>
              <a:ext uri="{FF2B5EF4-FFF2-40B4-BE49-F238E27FC236}">
                <a16:creationId xmlns:a16="http://schemas.microsoft.com/office/drawing/2014/main" id="{736BB10C-2D94-5BB3-BD8C-93A8CC9FD8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 t="28889" r="-371" b="16666"/>
          <a:stretch>
            <a:fillRect/>
          </a:stretch>
        </p:blipFill>
        <p:spPr>
          <a:xfrm>
            <a:off x="-81643" y="3657600"/>
            <a:ext cx="4425043" cy="3200400"/>
          </a:xfrm>
          <a:prstGeom prst="rect">
            <a:avLst/>
          </a:prstGeom>
        </p:spPr>
      </p:pic>
    </p:spTree>
    <p:extLst>
      <p:ext uri="{BB962C8B-B14F-4D97-AF65-F5344CB8AC3E}">
        <p14:creationId xmlns:p14="http://schemas.microsoft.com/office/powerpoint/2010/main" val="318903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B80A-40B9-8CF7-08C3-A0556849819A}"/>
              </a:ext>
            </a:extLst>
          </p:cNvPr>
          <p:cNvSpPr>
            <a:spLocks noGrp="1"/>
          </p:cNvSpPr>
          <p:nvPr>
            <p:ph type="title"/>
          </p:nvPr>
        </p:nvSpPr>
        <p:spPr>
          <a:xfrm>
            <a:off x="457203" y="628858"/>
            <a:ext cx="4958078" cy="1225485"/>
          </a:xfrm>
        </p:spPr>
        <p:txBody>
          <a:bodyPr anchor="t">
            <a:normAutofit/>
          </a:bodyPr>
          <a:lstStyle/>
          <a:p>
            <a:r>
              <a:rPr lang="en-US" sz="4800" dirty="0"/>
              <a:t>Introduction</a:t>
            </a:r>
          </a:p>
        </p:txBody>
      </p:sp>
      <p:pic>
        <p:nvPicPr>
          <p:cNvPr id="8" name="Content Placeholder 7" descr="A modern residential area with row houses viewed from the air in Åkersberga outside Stockholm, Sweden.">
            <a:extLst>
              <a:ext uri="{FF2B5EF4-FFF2-40B4-BE49-F238E27FC236}">
                <a16:creationId xmlns:a16="http://schemas.microsoft.com/office/drawing/2014/main" id="{2D14DD69-3FC3-4CA6-8566-205E26256882}"/>
              </a:ext>
            </a:extLst>
          </p:cNvPr>
          <p:cNvPicPr>
            <a:picLocks noGrp="1" noChangeAspect="1"/>
          </p:cNvPicPr>
          <p:nvPr>
            <p:ph type="pic" sz="quarter" idx="13"/>
          </p:nvPr>
        </p:nvPicPr>
        <p:blipFill>
          <a:blip r:embed="rId3"/>
          <a:srcRect t="17086" r="-3" b="3955"/>
          <a:stretch>
            <a:fillRect/>
          </a:stretch>
        </p:blipFill>
        <p:spPr>
          <a:xfrm>
            <a:off x="20" y="1854343"/>
            <a:ext cx="5758152" cy="4546457"/>
          </a:xfrm>
          <a:prstGeom prst="rect">
            <a:avLst/>
          </a:prstGeom>
          <a:noFill/>
        </p:spPr>
      </p:pic>
      <p:sp>
        <p:nvSpPr>
          <p:cNvPr id="4" name="Content Placeholder 3">
            <a:extLst>
              <a:ext uri="{FF2B5EF4-FFF2-40B4-BE49-F238E27FC236}">
                <a16:creationId xmlns:a16="http://schemas.microsoft.com/office/drawing/2014/main" id="{396B628C-EE32-6225-DE6C-851B2503607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Autofit/>
          </a:bodyPr>
          <a:lstStyle/>
          <a:p>
            <a:pPr marL="0" indent="0">
              <a:buNone/>
            </a:pPr>
            <a:r>
              <a:rPr lang="fr-FR" sz="2000" dirty="0"/>
              <a:t>En 2025, Ambition Habitation (anciennement HSSO) a franchi une étape importante dans son parcours. Cette année a été marquée par la consolidation de nos fondations, la structuration de notre vision et par une mobilisation collective pour répondre à la crise du logement dans la MRC Beauharnois-Salaberry.</a:t>
            </a:r>
          </a:p>
          <a:p>
            <a:endParaRPr lang="fr-FR" sz="2000" dirty="0"/>
          </a:p>
          <a:p>
            <a:pPr marL="0" indent="0">
              <a:buNone/>
            </a:pPr>
            <a:r>
              <a:rPr lang="fr-FR" sz="2000" dirty="0"/>
              <a:t>Grâce à un plan de développement ambitieux, des partenariats stratégiques et une direction proactive, nous avons transformé nos idées en actions concrètes. 2026 sera une année déterminante pour concrétiser nos projets.</a:t>
            </a:r>
          </a:p>
        </p:txBody>
      </p:sp>
      <p:sp>
        <p:nvSpPr>
          <p:cNvPr id="7" name="Slide Number Placeholder 6">
            <a:extLst>
              <a:ext uri="{FF2B5EF4-FFF2-40B4-BE49-F238E27FC236}">
                <a16:creationId xmlns:a16="http://schemas.microsoft.com/office/drawing/2014/main" id="{DF53443E-0271-17C0-3DBC-4047D59A388C}"/>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2</a:t>
            </a:fld>
            <a:endParaRPr lang="en-US"/>
          </a:p>
        </p:txBody>
      </p:sp>
    </p:spTree>
    <p:extLst>
      <p:ext uri="{BB962C8B-B14F-4D97-AF65-F5344CB8AC3E}">
        <p14:creationId xmlns:p14="http://schemas.microsoft.com/office/powerpoint/2010/main" val="3473436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F84B-1A64-121A-D01B-56E1EC722376}"/>
              </a:ext>
            </a:extLst>
          </p:cNvPr>
          <p:cNvSpPr>
            <a:spLocks noGrp="1"/>
          </p:cNvSpPr>
          <p:nvPr>
            <p:ph type="title"/>
          </p:nvPr>
        </p:nvSpPr>
        <p:spPr>
          <a:xfrm>
            <a:off x="4909259" y="-472513"/>
            <a:ext cx="6825541" cy="2391522"/>
          </a:xfrm>
        </p:spPr>
        <p:txBody>
          <a:bodyPr anchor="b">
            <a:normAutofit/>
          </a:bodyPr>
          <a:lstStyle/>
          <a:p>
            <a:r>
              <a:rPr lang="en-US" sz="4000" dirty="0"/>
              <a:t>Mission</a:t>
            </a:r>
            <a:br>
              <a:rPr lang="en-US" sz="4000" dirty="0"/>
            </a:br>
            <a:r>
              <a:rPr lang="en-US" sz="4000" dirty="0"/>
              <a:t>Vision</a:t>
            </a:r>
            <a:br>
              <a:rPr lang="en-US" sz="4000" dirty="0"/>
            </a:br>
            <a:r>
              <a:rPr lang="en-US" sz="4000" dirty="0"/>
              <a:t>Valeurs</a:t>
            </a:r>
          </a:p>
        </p:txBody>
      </p:sp>
      <p:sp>
        <p:nvSpPr>
          <p:cNvPr id="4" name="Content Placeholder 3">
            <a:extLst>
              <a:ext uri="{FF2B5EF4-FFF2-40B4-BE49-F238E27FC236}">
                <a16:creationId xmlns:a16="http://schemas.microsoft.com/office/drawing/2014/main" id="{9B1D9ACB-4619-1947-35C6-EB5D64E6EFD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11994" y="2083837"/>
            <a:ext cx="6825545" cy="4032504"/>
          </a:xfrm>
        </p:spPr>
        <p:txBody>
          <a:bodyPr>
            <a:normAutofit/>
          </a:bodyPr>
          <a:lstStyle/>
          <a:p>
            <a:pPr marL="0" indent="0">
              <a:lnSpc>
                <a:spcPct val="110000"/>
              </a:lnSpc>
              <a:spcBef>
                <a:spcPts val="0"/>
              </a:spcBef>
              <a:buNone/>
            </a:pPr>
            <a:r>
              <a:rPr lang="fr-FR" sz="1600" b="1" dirty="0">
                <a:solidFill>
                  <a:schemeClr val="tx1"/>
                </a:solidFill>
              </a:rPr>
              <a:t>MISSION</a:t>
            </a:r>
          </a:p>
          <a:p>
            <a:pPr marL="0" indent="0">
              <a:lnSpc>
                <a:spcPct val="110000"/>
              </a:lnSpc>
              <a:spcBef>
                <a:spcPts val="0"/>
              </a:spcBef>
              <a:buNone/>
            </a:pPr>
            <a:r>
              <a:rPr lang="fr-FR" sz="1600" dirty="0">
                <a:solidFill>
                  <a:schemeClr val="tx1"/>
                </a:solidFill>
              </a:rPr>
              <a:t>Acquérir, construire, développer, pérenniser des biens immobiliers dans le but de développer et pérenniser une offre de logements à but non lucratif, inclusive et durable, pour tous les citoyens, aux revenus modestes, faibles ou ayant des besoins particuliers en matière d’habitation.  </a:t>
            </a:r>
          </a:p>
          <a:p>
            <a:pPr marL="0" indent="0">
              <a:lnSpc>
                <a:spcPct val="110000"/>
              </a:lnSpc>
              <a:spcBef>
                <a:spcPts val="0"/>
              </a:spcBef>
              <a:buNone/>
            </a:pPr>
            <a:endParaRPr lang="fr-FR" sz="1600" dirty="0">
              <a:solidFill>
                <a:schemeClr val="tx1"/>
              </a:solidFill>
            </a:endParaRPr>
          </a:p>
          <a:p>
            <a:pPr marL="0" indent="0">
              <a:lnSpc>
                <a:spcPct val="110000"/>
              </a:lnSpc>
              <a:spcBef>
                <a:spcPts val="0"/>
              </a:spcBef>
              <a:buNone/>
            </a:pPr>
            <a:r>
              <a:rPr lang="fr-FR" sz="1600" b="1" dirty="0">
                <a:solidFill>
                  <a:schemeClr val="tx1"/>
                </a:solidFill>
              </a:rPr>
              <a:t>VISION</a:t>
            </a:r>
          </a:p>
          <a:p>
            <a:pPr marL="0" indent="0">
              <a:lnSpc>
                <a:spcPct val="110000"/>
              </a:lnSpc>
              <a:spcBef>
                <a:spcPts val="0"/>
              </a:spcBef>
              <a:buNone/>
            </a:pPr>
            <a:r>
              <a:rPr lang="fr-FR" sz="1600" dirty="0">
                <a:solidFill>
                  <a:schemeClr val="tx1"/>
                </a:solidFill>
              </a:rPr>
              <a:t>Être un acteur incontournable dans la création et la pérennisation d’habitation à but non lucratif, en travaillant en étroite collaboration avec la communauté et en étant à l’écoute des besoins diversifiés des citoyens. </a:t>
            </a:r>
          </a:p>
          <a:p>
            <a:pPr marL="0" indent="0">
              <a:lnSpc>
                <a:spcPct val="110000"/>
              </a:lnSpc>
              <a:spcBef>
                <a:spcPts val="0"/>
              </a:spcBef>
              <a:buNone/>
            </a:pPr>
            <a:endParaRPr lang="fr-FR" sz="1600" dirty="0">
              <a:solidFill>
                <a:schemeClr val="tx1"/>
              </a:solidFill>
            </a:endParaRPr>
          </a:p>
          <a:p>
            <a:pPr marL="0" indent="0">
              <a:lnSpc>
                <a:spcPct val="110000"/>
              </a:lnSpc>
              <a:spcBef>
                <a:spcPts val="0"/>
              </a:spcBef>
              <a:buNone/>
            </a:pPr>
            <a:r>
              <a:rPr lang="fr-FR" sz="1600" b="1" dirty="0">
                <a:solidFill>
                  <a:schemeClr val="tx1"/>
                </a:solidFill>
              </a:rPr>
              <a:t>VALEURS</a:t>
            </a:r>
          </a:p>
          <a:p>
            <a:pPr marL="0" indent="0">
              <a:lnSpc>
                <a:spcPct val="110000"/>
              </a:lnSpc>
              <a:spcBef>
                <a:spcPts val="0"/>
              </a:spcBef>
              <a:buNone/>
            </a:pPr>
            <a:r>
              <a:rPr lang="fr-FR" sz="1600" dirty="0" err="1">
                <a:solidFill>
                  <a:schemeClr val="tx1"/>
                </a:solidFill>
              </a:rPr>
              <a:t>Abordabilité</a:t>
            </a:r>
            <a:r>
              <a:rPr lang="fr-FR" sz="1600" dirty="0">
                <a:solidFill>
                  <a:schemeClr val="tx1"/>
                </a:solidFill>
              </a:rPr>
              <a:t>, innovation, collaboration, intégrité, inclusion sociale</a:t>
            </a:r>
          </a:p>
          <a:p>
            <a:pPr marL="0" indent="0">
              <a:lnSpc>
                <a:spcPct val="110000"/>
              </a:lnSpc>
              <a:spcBef>
                <a:spcPts val="2500"/>
              </a:spcBef>
              <a:buNone/>
            </a:pPr>
            <a:endParaRPr lang="fr-FR" sz="1200" b="1" dirty="0"/>
          </a:p>
        </p:txBody>
      </p:sp>
      <p:sp>
        <p:nvSpPr>
          <p:cNvPr id="7" name="Slide Number Placeholder 6">
            <a:extLst>
              <a:ext uri="{FF2B5EF4-FFF2-40B4-BE49-F238E27FC236}">
                <a16:creationId xmlns:a16="http://schemas.microsoft.com/office/drawing/2014/main" id="{444AF033-FF0B-85F8-11AF-15B14FEBE13D}"/>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3</a:t>
            </a:fld>
            <a:endParaRPr lang="en-US"/>
          </a:p>
        </p:txBody>
      </p:sp>
      <p:pic>
        <p:nvPicPr>
          <p:cNvPr id="1026" name="Picture 2" descr="Peut être une image de 2 personnes">
            <a:extLst>
              <a:ext uri="{FF2B5EF4-FFF2-40B4-BE49-F238E27FC236}">
                <a16:creationId xmlns:a16="http://schemas.microsoft.com/office/drawing/2014/main" id="{CDBC685E-4D9F-E47D-F3FD-1FB09CD54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57499"/>
            <a:ext cx="4455168" cy="79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603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1B54-E14B-4261-4218-5DB852FEA60A}"/>
              </a:ext>
            </a:extLst>
          </p:cNvPr>
          <p:cNvSpPr>
            <a:spLocks noGrp="1"/>
          </p:cNvSpPr>
          <p:nvPr>
            <p:ph type="title"/>
          </p:nvPr>
        </p:nvSpPr>
        <p:spPr>
          <a:xfrm>
            <a:off x="457199" y="152400"/>
            <a:ext cx="4958078" cy="1450157"/>
          </a:xfrm>
        </p:spPr>
        <p:txBody>
          <a:bodyPr anchor="t">
            <a:normAutofit/>
          </a:bodyPr>
          <a:lstStyle/>
          <a:p>
            <a:r>
              <a:rPr lang="fr-CA" sz="4000" dirty="0"/>
              <a:t>Volet développement 2025</a:t>
            </a:r>
            <a:endParaRPr lang="en-US" sz="4000" dirty="0"/>
          </a:p>
        </p:txBody>
      </p:sp>
      <p:sp>
        <p:nvSpPr>
          <p:cNvPr id="4" name="Content Placeholder 3">
            <a:extLst>
              <a:ext uri="{FF2B5EF4-FFF2-40B4-BE49-F238E27FC236}">
                <a16:creationId xmlns:a16="http://schemas.microsoft.com/office/drawing/2014/main" id="{F54A89B2-657E-6A81-D71C-E90A17C5455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fontScale="92500" lnSpcReduction="20000"/>
          </a:bodyPr>
          <a:lstStyle/>
          <a:p>
            <a:pPr marL="0" indent="0">
              <a:buNone/>
            </a:pPr>
            <a:r>
              <a:rPr lang="fr-CA" b="1" dirty="0"/>
              <a:t>Objectif 1 </a:t>
            </a:r>
          </a:p>
          <a:p>
            <a:pPr marL="0" indent="0">
              <a:buNone/>
            </a:pPr>
            <a:r>
              <a:rPr lang="fr-CA" b="1" dirty="0"/>
              <a:t>Consolider et augmenter l’offre de logement abordable</a:t>
            </a:r>
          </a:p>
          <a:p>
            <a:pPr marL="0" indent="0">
              <a:buNone/>
            </a:pPr>
            <a:br>
              <a:rPr lang="fr-CA" dirty="0"/>
            </a:br>
            <a:r>
              <a:rPr lang="fr-CA" dirty="0">
                <a:highlight>
                  <a:srgbClr val="00FF00"/>
                </a:highlight>
              </a:rPr>
              <a:t>- Projet déposé à Desjardins et SHQ, en phase de </a:t>
            </a:r>
            <a:r>
              <a:rPr lang="fr-CA" dirty="0" err="1">
                <a:highlight>
                  <a:srgbClr val="00FF00"/>
                </a:highlight>
              </a:rPr>
              <a:t>préconstruction</a:t>
            </a:r>
            <a:r>
              <a:rPr lang="fr-CA" dirty="0">
                <a:highlight>
                  <a:srgbClr val="00FF00"/>
                </a:highlight>
              </a:rPr>
              <a:t>, de 50 logements à Salaberry-de-Valleyfield</a:t>
            </a:r>
          </a:p>
          <a:p>
            <a:pPr marL="0" indent="0">
              <a:buNone/>
            </a:pPr>
            <a:r>
              <a:rPr lang="fr-CA" dirty="0">
                <a:highlight>
                  <a:srgbClr val="00FF00"/>
                </a:highlight>
              </a:rPr>
              <a:t>- Rencontre avec les municipalités (Beauharnois, Saint-Stanislas-de-Kostka, Saint-Louis-de-Gonzague, Salaberry-de-Valleyfield) pour développer de nouveaux projets à réaliser </a:t>
            </a:r>
          </a:p>
          <a:p>
            <a:pPr marL="0" indent="0">
              <a:buNone/>
            </a:pPr>
            <a:r>
              <a:rPr lang="fr-CA" dirty="0"/>
              <a:t>- Renouvellement du partenariat avec le CISSSMO pour la location du local de Vigilance</a:t>
            </a:r>
          </a:p>
          <a:p>
            <a:pPr marL="0" indent="0">
              <a:buNone/>
            </a:pPr>
            <a:r>
              <a:rPr lang="fr-CA" dirty="0"/>
              <a:t>- Rencontres avec cinq OBNL ou COOP contactés pour mutualisation dans l’objectif de reprendre ou regrouper des unités de logement existantes en difficulté ou en fin de convention. </a:t>
            </a:r>
          </a:p>
          <a:p>
            <a:pPr marL="0" indent="0">
              <a:buNone/>
            </a:pPr>
            <a:r>
              <a:rPr lang="fr-CA" dirty="0">
                <a:highlight>
                  <a:srgbClr val="00FF00"/>
                </a:highlight>
              </a:rPr>
              <a:t>- Évaluation de 6 nouveaux projets (Haut-Saint-Laurent et Beauharnois-Salaberry)</a:t>
            </a:r>
          </a:p>
        </p:txBody>
      </p:sp>
      <p:sp>
        <p:nvSpPr>
          <p:cNvPr id="7" name="Slide Number Placeholder 6">
            <a:extLst>
              <a:ext uri="{FF2B5EF4-FFF2-40B4-BE49-F238E27FC236}">
                <a16:creationId xmlns:a16="http://schemas.microsoft.com/office/drawing/2014/main" id="{0529D0C7-E0DD-0A2C-01E5-3723639B7E3E}"/>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4</a:t>
            </a:fld>
            <a:endParaRPr lang="en-US"/>
          </a:p>
        </p:txBody>
      </p:sp>
      <p:pic>
        <p:nvPicPr>
          <p:cNvPr id="5" name="Image 4">
            <a:extLst>
              <a:ext uri="{FF2B5EF4-FFF2-40B4-BE49-F238E27FC236}">
                <a16:creationId xmlns:a16="http://schemas.microsoft.com/office/drawing/2014/main" id="{DAC6C839-F3F3-2DDF-4182-0A9847465E5B}"/>
              </a:ext>
            </a:extLst>
          </p:cNvPr>
          <p:cNvPicPr>
            <a:picLocks noChangeAspect="1"/>
          </p:cNvPicPr>
          <p:nvPr/>
        </p:nvPicPr>
        <p:blipFill>
          <a:blip r:embed="rId3"/>
          <a:srcRect r="55625"/>
          <a:stretch>
            <a:fillRect/>
          </a:stretch>
        </p:blipFill>
        <p:spPr>
          <a:xfrm>
            <a:off x="304800" y="1676400"/>
            <a:ext cx="5410200" cy="4266459"/>
          </a:xfrm>
          <a:prstGeom prst="rect">
            <a:avLst/>
          </a:prstGeom>
        </p:spPr>
      </p:pic>
    </p:spTree>
    <p:extLst>
      <p:ext uri="{BB962C8B-B14F-4D97-AF65-F5344CB8AC3E}">
        <p14:creationId xmlns:p14="http://schemas.microsoft.com/office/powerpoint/2010/main" val="21537375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4096-FAEF-35FA-FEF5-B921F621D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7F72A-C459-B101-BFE5-190AFE8B86BC}"/>
              </a:ext>
            </a:extLst>
          </p:cNvPr>
          <p:cNvSpPr>
            <a:spLocks noGrp="1"/>
          </p:cNvSpPr>
          <p:nvPr>
            <p:ph type="title"/>
          </p:nvPr>
        </p:nvSpPr>
        <p:spPr>
          <a:xfrm>
            <a:off x="457199" y="152400"/>
            <a:ext cx="4958078" cy="1450157"/>
          </a:xfrm>
        </p:spPr>
        <p:txBody>
          <a:bodyPr anchor="t">
            <a:normAutofit/>
          </a:bodyPr>
          <a:lstStyle/>
          <a:p>
            <a:r>
              <a:rPr lang="fr-CA" sz="4000" dirty="0"/>
              <a:t>Volet développement 2025</a:t>
            </a:r>
            <a:endParaRPr lang="en-US" sz="4000" dirty="0"/>
          </a:p>
        </p:txBody>
      </p:sp>
      <p:sp>
        <p:nvSpPr>
          <p:cNvPr id="4" name="Content Placeholder 3">
            <a:extLst>
              <a:ext uri="{FF2B5EF4-FFF2-40B4-BE49-F238E27FC236}">
                <a16:creationId xmlns:a16="http://schemas.microsoft.com/office/drawing/2014/main" id="{5C7BC410-6C91-2B46-5EBE-B2B38129223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6142" y="377072"/>
            <a:ext cx="5558655" cy="5797484"/>
          </a:xfrm>
        </p:spPr>
        <p:txBody>
          <a:bodyPr>
            <a:normAutofit/>
          </a:bodyPr>
          <a:lstStyle/>
          <a:p>
            <a:pPr marL="0" indent="0">
              <a:buNone/>
            </a:pPr>
            <a:r>
              <a:rPr lang="fr-CA" b="1" dirty="0"/>
              <a:t>Objectif 3 </a:t>
            </a:r>
          </a:p>
          <a:p>
            <a:pPr marL="0" indent="0">
              <a:buNone/>
            </a:pPr>
            <a:r>
              <a:rPr lang="fr-CA" b="1" dirty="0"/>
              <a:t>Pérenniser le logement abordable</a:t>
            </a:r>
          </a:p>
          <a:p>
            <a:pPr marL="0" indent="0">
              <a:buNone/>
            </a:pPr>
            <a:br>
              <a:rPr lang="fr-CA" dirty="0"/>
            </a:br>
            <a:r>
              <a:rPr lang="fr-CA" dirty="0">
                <a:highlight>
                  <a:srgbClr val="00FF00"/>
                </a:highlight>
              </a:rPr>
              <a:t>- Deux ententes de soutien avec COOP/OSBL pour les soutenir et réaliser des entrées de fonds autonome</a:t>
            </a:r>
          </a:p>
          <a:p>
            <a:pPr marL="0" indent="0">
              <a:buNone/>
            </a:pPr>
            <a:r>
              <a:rPr lang="fr-CA" dirty="0"/>
              <a:t>- Une demande déposée au Centre de transformation du logement communautaire pour développer un fonds en collaboration interrégionale avec de multiples partenaires et pour le milieu rural. La demande fut malheureusement refusée. </a:t>
            </a:r>
          </a:p>
          <a:p>
            <a:pPr>
              <a:buFontTx/>
              <a:buChar char="-"/>
            </a:pPr>
            <a:r>
              <a:rPr lang="fr-CA" dirty="0"/>
              <a:t>Activités de réseautage (Chambre de commerce, Salon du financement immobilier, formations sur les méthodes alternatives de construction, rencontres interrégionales avec des organismes similaires)</a:t>
            </a:r>
          </a:p>
        </p:txBody>
      </p:sp>
      <p:sp>
        <p:nvSpPr>
          <p:cNvPr id="7" name="Slide Number Placeholder 6">
            <a:extLst>
              <a:ext uri="{FF2B5EF4-FFF2-40B4-BE49-F238E27FC236}">
                <a16:creationId xmlns:a16="http://schemas.microsoft.com/office/drawing/2014/main" id="{68B7EB57-856C-9320-4072-8CF0F4B802BA}"/>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5</a:t>
            </a:fld>
            <a:endParaRPr lang="en-US"/>
          </a:p>
        </p:txBody>
      </p:sp>
      <p:pic>
        <p:nvPicPr>
          <p:cNvPr id="3" name="Image 2">
            <a:extLst>
              <a:ext uri="{FF2B5EF4-FFF2-40B4-BE49-F238E27FC236}">
                <a16:creationId xmlns:a16="http://schemas.microsoft.com/office/drawing/2014/main" id="{9205F920-7C83-6D44-3AA5-18A19CEB7B9A}"/>
              </a:ext>
            </a:extLst>
          </p:cNvPr>
          <p:cNvPicPr>
            <a:picLocks noChangeAspect="1"/>
          </p:cNvPicPr>
          <p:nvPr/>
        </p:nvPicPr>
        <p:blipFill>
          <a:blip r:embed="rId3"/>
          <a:srcRect l="47494" t="1731" r="6914" b="-1731"/>
          <a:stretch>
            <a:fillRect/>
          </a:stretch>
        </p:blipFill>
        <p:spPr>
          <a:xfrm>
            <a:off x="232545" y="1676400"/>
            <a:ext cx="5558655" cy="4266459"/>
          </a:xfrm>
          <a:prstGeom prst="rect">
            <a:avLst/>
          </a:prstGeom>
        </p:spPr>
      </p:pic>
    </p:spTree>
    <p:extLst>
      <p:ext uri="{BB962C8B-B14F-4D97-AF65-F5344CB8AC3E}">
        <p14:creationId xmlns:p14="http://schemas.microsoft.com/office/powerpoint/2010/main" val="25833665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D3DBD-81ED-F324-E82F-0243A579272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88364EC-EB22-06DF-C373-92ACA3D3455F}"/>
              </a:ext>
            </a:extLst>
          </p:cNvPr>
          <p:cNvSpPr txBox="1">
            <a:spLocks/>
          </p:cNvSpPr>
          <p:nvPr/>
        </p:nvSpPr>
        <p:spPr>
          <a:xfrm>
            <a:off x="304800" y="609600"/>
            <a:ext cx="3543299" cy="17328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a:spcAft>
                <a:spcPts val="600"/>
              </a:spcAft>
            </a:pPr>
            <a:r>
              <a:rPr lang="en-US" sz="4000" kern="1200" dirty="0">
                <a:latin typeface="+mj-lt"/>
                <a:ea typeface="+mj-ea"/>
                <a:cs typeface="+mj-cs"/>
              </a:rPr>
              <a:t>Volet administration 2025</a:t>
            </a:r>
          </a:p>
        </p:txBody>
      </p:sp>
      <p:sp>
        <p:nvSpPr>
          <p:cNvPr id="13" name="Content Placeholder 3">
            <a:extLst>
              <a:ext uri="{FF2B5EF4-FFF2-40B4-BE49-F238E27FC236}">
                <a16:creationId xmlns:a16="http://schemas.microsoft.com/office/drawing/2014/main" id="{C00AAC19-D663-CE5C-51D7-BCE1CFE4814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4400" y="228600"/>
            <a:ext cx="7315200" cy="6582522"/>
          </a:xfrm>
        </p:spPr>
        <p:txBody>
          <a:bodyPr>
            <a:noAutofit/>
          </a:bodyPr>
          <a:lstStyle/>
          <a:p>
            <a:pPr marL="0" indent="0">
              <a:spcBef>
                <a:spcPts val="0"/>
              </a:spcBef>
              <a:buNone/>
            </a:pPr>
            <a:r>
              <a:rPr lang="fr-FR" sz="1600" b="1" dirty="0"/>
              <a:t>Objectif 2 – Définir Ambition Habitation</a:t>
            </a:r>
            <a:br>
              <a:rPr lang="fr-FR" sz="1600" b="1" dirty="0"/>
            </a:br>
            <a:r>
              <a:rPr lang="fr-FR" sz="1600" b="1" dirty="0"/>
              <a:t>- Révision de la mission, vision et valeurs avec le conseil d’administration</a:t>
            </a:r>
          </a:p>
          <a:p>
            <a:pPr marL="0" indent="0">
              <a:lnSpc>
                <a:spcPct val="100000"/>
              </a:lnSpc>
              <a:spcBef>
                <a:spcPts val="0"/>
              </a:spcBef>
              <a:spcAft>
                <a:spcPts val="600"/>
              </a:spcAft>
              <a:buNone/>
            </a:pPr>
            <a:endParaRPr lang="fr-FR" sz="1600" b="1" dirty="0"/>
          </a:p>
          <a:p>
            <a:pPr>
              <a:lnSpc>
                <a:spcPct val="100000"/>
              </a:lnSpc>
              <a:spcBef>
                <a:spcPts val="0"/>
              </a:spcBef>
              <a:spcAft>
                <a:spcPts val="600"/>
              </a:spcAft>
              <a:buFontTx/>
              <a:buChar char="-"/>
            </a:pPr>
            <a:r>
              <a:rPr lang="fr-FR" sz="1700" dirty="0"/>
              <a:t>Révision du nom HSSO vers AH pour y apporter plus de dynamisme et être plus marketing et adoption d’un nouveau logo </a:t>
            </a:r>
          </a:p>
          <a:p>
            <a:pPr>
              <a:lnSpc>
                <a:spcPct val="100000"/>
              </a:lnSpc>
              <a:spcBef>
                <a:spcPts val="0"/>
              </a:spcBef>
              <a:spcAft>
                <a:spcPts val="600"/>
              </a:spcAft>
              <a:buFontTx/>
              <a:buChar char="-"/>
            </a:pPr>
            <a:r>
              <a:rPr lang="fr-FR" sz="1700" dirty="0">
                <a:solidFill>
                  <a:schemeClr val="accent1">
                    <a:lumMod val="50000"/>
                  </a:schemeClr>
                </a:solidFill>
              </a:rPr>
              <a:t>Élaboration d’un nouveau site internet qui sera en ligne à l’automne 2025</a:t>
            </a:r>
            <a:endParaRPr lang="fr-FR" sz="1700" dirty="0"/>
          </a:p>
          <a:p>
            <a:pPr>
              <a:lnSpc>
                <a:spcPct val="100000"/>
              </a:lnSpc>
              <a:spcBef>
                <a:spcPts val="0"/>
              </a:spcBef>
              <a:spcAft>
                <a:spcPts val="600"/>
              </a:spcAft>
              <a:buFontTx/>
              <a:buChar char="-"/>
            </a:pPr>
            <a:r>
              <a:rPr lang="fr-FR" sz="1700" dirty="0"/>
              <a:t>Élaboration de politiques de sélection et de gestion immobilière : en cours</a:t>
            </a:r>
          </a:p>
          <a:p>
            <a:pPr marL="0" indent="0">
              <a:lnSpc>
                <a:spcPct val="100000"/>
              </a:lnSpc>
              <a:spcBef>
                <a:spcPts val="0"/>
              </a:spcBef>
              <a:spcAft>
                <a:spcPts val="600"/>
              </a:spcAft>
              <a:buNone/>
            </a:pPr>
            <a:r>
              <a:rPr lang="fr-FR" sz="1700" dirty="0"/>
              <a:t>-    Mise à jour du plan stratégique 2025-2027 afin de restreindre nos objectifs     et renforcer nos partenariats,  nos rôles respectifs et la mission et la vision autour de AH lors d’un lac à l’épaule en mai 2025 avec le conseil d’administration, des représentants des municipalités de Beauharnois-Salaberry et du Haut-Saint-Laurent (élu et non élus), les trois OMH du territoire, le GRTSO, des organismes communautaires en logement et qui fut animé par Accès entreprise Beauharnois-Salaberry. </a:t>
            </a:r>
          </a:p>
          <a:p>
            <a:pPr marL="0" indent="0">
              <a:lnSpc>
                <a:spcPct val="100000"/>
              </a:lnSpc>
              <a:spcBef>
                <a:spcPts val="0"/>
              </a:spcBef>
              <a:spcAft>
                <a:spcPts val="600"/>
              </a:spcAft>
              <a:buNone/>
            </a:pPr>
            <a:r>
              <a:rPr lang="fr-FR" sz="1700" dirty="0">
                <a:highlight>
                  <a:srgbClr val="00FF00"/>
                </a:highlight>
              </a:rPr>
              <a:t>-  Renforcement de l’accord de principe avec l’OMH et le GRT Sud-Ouest et des moyens financiers qui pourraient être libérés pour réaliser la mission d’Ambition Habitation </a:t>
            </a:r>
          </a:p>
          <a:p>
            <a:pPr marL="0" indent="0">
              <a:lnSpc>
                <a:spcPct val="100000"/>
              </a:lnSpc>
              <a:spcBef>
                <a:spcPts val="0"/>
              </a:spcBef>
              <a:spcAft>
                <a:spcPts val="600"/>
              </a:spcAft>
              <a:buNone/>
            </a:pPr>
            <a:r>
              <a:rPr lang="fr-FR" sz="1700" dirty="0">
                <a:highlight>
                  <a:srgbClr val="00FF00"/>
                </a:highlight>
              </a:rPr>
              <a:t>- Révision de la composition du conseil d’administration pour renforcir la structure de gouvernance et ajouter officiellement le territoire du Haut-Saint-Laurent. </a:t>
            </a:r>
          </a:p>
        </p:txBody>
      </p:sp>
      <p:sp>
        <p:nvSpPr>
          <p:cNvPr id="7" name="Slide Number Placeholder 6">
            <a:extLst>
              <a:ext uri="{FF2B5EF4-FFF2-40B4-BE49-F238E27FC236}">
                <a16:creationId xmlns:a16="http://schemas.microsoft.com/office/drawing/2014/main" id="{79CFA9F8-E6FB-9583-9A95-EF2BF30622AF}"/>
              </a:ext>
            </a:extLst>
          </p:cNvPr>
          <p:cNvSpPr>
            <a:spLocks noGrp="1"/>
          </p:cNvSpPr>
          <p:nvPr>
            <p:ph type="sldNum" sz="quarter" idx="12"/>
          </p:nvPr>
        </p:nvSpPr>
        <p:spPr>
          <a:xfrm>
            <a:off x="11734800" y="6445997"/>
            <a:ext cx="457200" cy="365125"/>
          </a:xfrm>
        </p:spPr>
        <p:txBody>
          <a:bodyPr vert="horz" lIns="91440" tIns="45720" rIns="91440" bIns="45720" rtlCol="0" anchor="ctr">
            <a:normAutofit/>
          </a:bodyPr>
          <a:lstStyle/>
          <a:p>
            <a:pPr>
              <a:spcAft>
                <a:spcPts val="600"/>
              </a:spcAft>
            </a:pPr>
            <a:fld id="{DDF60B60-82CA-4BB9-BA6E-A62FADF2374B}" type="slidenum">
              <a:rPr lang="en-US" smtClean="0"/>
              <a:pPr>
                <a:spcAft>
                  <a:spcPts val="600"/>
                </a:spcAft>
              </a:pPr>
              <a:t>6</a:t>
            </a:fld>
            <a:endParaRPr lang="en-US"/>
          </a:p>
        </p:txBody>
      </p:sp>
      <p:pic>
        <p:nvPicPr>
          <p:cNvPr id="10" name="Image 9" descr="Une image contenant habits, personne, intérieur, Visage humain&#10;&#10;Le contenu généré par l’IA peut être incorrect.">
            <a:extLst>
              <a:ext uri="{FF2B5EF4-FFF2-40B4-BE49-F238E27FC236}">
                <a16:creationId xmlns:a16="http://schemas.microsoft.com/office/drawing/2014/main" id="{693AF37E-416A-2A12-CF87-806678E88E49}"/>
              </a:ext>
            </a:extLst>
          </p:cNvPr>
          <p:cNvPicPr>
            <a:picLocks noChangeAspect="1"/>
          </p:cNvPicPr>
          <p:nvPr/>
        </p:nvPicPr>
        <p:blipFill>
          <a:blip r:embed="rId3">
            <a:extLst>
              <a:ext uri="{28A0092B-C50C-407E-A947-70E740481C1C}">
                <a14:useLocalDpi xmlns:a14="http://schemas.microsoft.com/office/drawing/2010/main" val="0"/>
              </a:ext>
            </a:extLst>
          </a:blip>
          <a:srcRect t="25928"/>
          <a:stretch>
            <a:fillRect/>
          </a:stretch>
        </p:blipFill>
        <p:spPr>
          <a:xfrm>
            <a:off x="-1701800" y="2514600"/>
            <a:ext cx="6197600" cy="3443009"/>
          </a:xfrm>
          <a:prstGeom prst="rect">
            <a:avLst/>
          </a:prstGeom>
        </p:spPr>
      </p:pic>
    </p:spTree>
    <p:extLst>
      <p:ext uri="{BB962C8B-B14F-4D97-AF65-F5344CB8AC3E}">
        <p14:creationId xmlns:p14="http://schemas.microsoft.com/office/powerpoint/2010/main" val="32623836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4DD24-182B-6D6C-61D1-C94F2EE894B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DA946B4-FCE6-AA6C-4D6B-732EFA9DD3AD}"/>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7</a:t>
            </a:fld>
            <a:endParaRPr lang="en-US"/>
          </a:p>
        </p:txBody>
      </p:sp>
      <p:sp>
        <p:nvSpPr>
          <p:cNvPr id="9" name="Title 1">
            <a:extLst>
              <a:ext uri="{FF2B5EF4-FFF2-40B4-BE49-F238E27FC236}">
                <a16:creationId xmlns:a16="http://schemas.microsoft.com/office/drawing/2014/main" id="{0BD1FAD7-2C30-E27D-E4F3-0BCC925E564C}"/>
              </a:ext>
            </a:extLst>
          </p:cNvPr>
          <p:cNvSpPr txBox="1">
            <a:spLocks/>
          </p:cNvSpPr>
          <p:nvPr/>
        </p:nvSpPr>
        <p:spPr>
          <a:xfrm>
            <a:off x="152400" y="-637607"/>
            <a:ext cx="12228072" cy="14858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en-US" sz="4000" dirty="0"/>
              <a:t>Bilan financier :  Janvier à </a:t>
            </a:r>
            <a:r>
              <a:rPr lang="en-US" sz="4000" dirty="0" err="1"/>
              <a:t>septembre</a:t>
            </a:r>
            <a:r>
              <a:rPr lang="en-US" sz="4000" dirty="0"/>
              <a:t> 2025</a:t>
            </a:r>
          </a:p>
        </p:txBody>
      </p:sp>
      <p:pic>
        <p:nvPicPr>
          <p:cNvPr id="10" name="Content Placeholder 7" descr="Closeup of a pen on financial data.">
            <a:extLst>
              <a:ext uri="{FF2B5EF4-FFF2-40B4-BE49-F238E27FC236}">
                <a16:creationId xmlns:a16="http://schemas.microsoft.com/office/drawing/2014/main" id="{9D13429D-B2CE-D47A-750D-F207F4A623C8}"/>
              </a:ext>
            </a:extLst>
          </p:cNvPr>
          <p:cNvPicPr>
            <a:picLocks noGrp="1" noChangeAspect="1"/>
          </p:cNvPicPr>
          <p:nvPr>
            <p:ph type="pic" sz="quarter" idx="13"/>
          </p:nvPr>
        </p:nvPicPr>
        <p:blipFill>
          <a:blip r:embed="rId3"/>
          <a:srcRect l="54367" b="6519"/>
          <a:stretch>
            <a:fillRect/>
          </a:stretch>
        </p:blipFill>
        <p:spPr>
          <a:xfrm>
            <a:off x="-2186388" y="878746"/>
            <a:ext cx="4372776" cy="5979254"/>
          </a:xfrm>
          <a:prstGeom prst="rect">
            <a:avLst/>
          </a:prstGeom>
          <a:noFill/>
        </p:spPr>
      </p:pic>
      <p:pic>
        <p:nvPicPr>
          <p:cNvPr id="4" name="Image 3">
            <a:extLst>
              <a:ext uri="{FF2B5EF4-FFF2-40B4-BE49-F238E27FC236}">
                <a16:creationId xmlns:a16="http://schemas.microsoft.com/office/drawing/2014/main" id="{F241115E-F37C-EC98-B964-114E2CA39DC2}"/>
              </a:ext>
            </a:extLst>
          </p:cNvPr>
          <p:cNvPicPr>
            <a:picLocks noChangeAspect="1"/>
          </p:cNvPicPr>
          <p:nvPr/>
        </p:nvPicPr>
        <p:blipFill>
          <a:blip r:embed="rId4"/>
          <a:stretch>
            <a:fillRect/>
          </a:stretch>
        </p:blipFill>
        <p:spPr>
          <a:xfrm>
            <a:off x="2362200" y="848266"/>
            <a:ext cx="7086600" cy="5962234"/>
          </a:xfrm>
          <a:prstGeom prst="rect">
            <a:avLst/>
          </a:prstGeom>
        </p:spPr>
      </p:pic>
    </p:spTree>
    <p:extLst>
      <p:ext uri="{BB962C8B-B14F-4D97-AF65-F5344CB8AC3E}">
        <p14:creationId xmlns:p14="http://schemas.microsoft.com/office/powerpoint/2010/main" val="8086614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FEA79-224E-BD4B-821D-CF24B397869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25E6F4B-AE60-9F9C-33D9-F05E3BE767B5}"/>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8</a:t>
            </a:fld>
            <a:endParaRPr lang="en-US"/>
          </a:p>
        </p:txBody>
      </p:sp>
      <p:sp>
        <p:nvSpPr>
          <p:cNvPr id="9" name="Title 1">
            <a:extLst>
              <a:ext uri="{FF2B5EF4-FFF2-40B4-BE49-F238E27FC236}">
                <a16:creationId xmlns:a16="http://schemas.microsoft.com/office/drawing/2014/main" id="{AD5A8ED6-E274-AED1-0E49-53706A45E7BE}"/>
              </a:ext>
            </a:extLst>
          </p:cNvPr>
          <p:cNvSpPr txBox="1">
            <a:spLocks/>
          </p:cNvSpPr>
          <p:nvPr/>
        </p:nvSpPr>
        <p:spPr>
          <a:xfrm>
            <a:off x="338213" y="-304800"/>
            <a:ext cx="5105400" cy="14858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en-US" sz="4000" dirty="0" err="1"/>
              <a:t>Objectifs</a:t>
            </a:r>
            <a:r>
              <a:rPr lang="en-US" sz="4000" dirty="0"/>
              <a:t> 2026</a:t>
            </a:r>
          </a:p>
        </p:txBody>
      </p:sp>
      <p:pic>
        <p:nvPicPr>
          <p:cNvPr id="2" name="Content Placeholder 7" descr="Plants that regenerate in a limited world">
            <a:extLst>
              <a:ext uri="{FF2B5EF4-FFF2-40B4-BE49-F238E27FC236}">
                <a16:creationId xmlns:a16="http://schemas.microsoft.com/office/drawing/2014/main" id="{B3913580-1644-AC62-6868-EACA8D2A87CE}"/>
              </a:ext>
            </a:extLst>
          </p:cNvPr>
          <p:cNvPicPr>
            <a:picLocks noChangeAspect="1"/>
          </p:cNvPicPr>
          <p:nvPr/>
        </p:nvPicPr>
        <p:blipFill>
          <a:blip r:embed="rId3"/>
          <a:srcRect l="1867" t="13069" r="35606"/>
          <a:stretch>
            <a:fillRect/>
          </a:stretch>
        </p:blipFill>
        <p:spPr>
          <a:xfrm>
            <a:off x="0" y="1447800"/>
            <a:ext cx="5829782" cy="5410200"/>
          </a:xfrm>
          <a:prstGeom prst="rect">
            <a:avLst/>
          </a:prstGeom>
          <a:noFill/>
        </p:spPr>
      </p:pic>
      <p:sp>
        <p:nvSpPr>
          <p:cNvPr id="3" name="Content Placeholder 3">
            <a:extLst>
              <a:ext uri="{FF2B5EF4-FFF2-40B4-BE49-F238E27FC236}">
                <a16:creationId xmlns:a16="http://schemas.microsoft.com/office/drawing/2014/main" id="{3608EADB-BD29-3DC1-A01D-4ABF3CA4F0C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81825" y="46878"/>
            <a:ext cx="6638775" cy="3505200"/>
          </a:xfrm>
        </p:spPr>
        <p:txBody>
          <a:bodyPr>
            <a:noAutofit/>
          </a:bodyPr>
          <a:lstStyle/>
          <a:p>
            <a:pPr marL="0" indent="0">
              <a:lnSpc>
                <a:spcPct val="100000"/>
              </a:lnSpc>
              <a:buNone/>
            </a:pPr>
            <a:r>
              <a:rPr lang="fr-CA" b="1" dirty="0"/>
              <a:t>Objectif 1 – Consolider et augmenter l’offre</a:t>
            </a:r>
            <a:endParaRPr lang="fr-CA" dirty="0"/>
          </a:p>
          <a:p>
            <a:pPr>
              <a:lnSpc>
                <a:spcPct val="100000"/>
              </a:lnSpc>
            </a:pPr>
            <a:r>
              <a:rPr lang="fr-CA" dirty="0"/>
              <a:t>Développement d’un projet dans une municipalité rurale de la MRC BHS</a:t>
            </a:r>
          </a:p>
          <a:p>
            <a:pPr lvl="0">
              <a:lnSpc>
                <a:spcPct val="100000"/>
              </a:lnSpc>
            </a:pPr>
            <a:r>
              <a:rPr lang="fr-CA" dirty="0"/>
              <a:t>Recherche pour l’achat d’un immeuble à Beauharnois </a:t>
            </a:r>
          </a:p>
          <a:p>
            <a:pPr lvl="0">
              <a:lnSpc>
                <a:spcPct val="100000"/>
              </a:lnSpc>
            </a:pPr>
            <a:r>
              <a:rPr lang="fr-CA" dirty="0"/>
              <a:t>Entretenir des liens avec la MRC du Haut-Saint-Laurent et ses partenaires </a:t>
            </a:r>
          </a:p>
          <a:p>
            <a:pPr>
              <a:lnSpc>
                <a:spcPct val="100000"/>
              </a:lnSpc>
            </a:pPr>
            <a:r>
              <a:rPr lang="fr-CA" dirty="0"/>
              <a:t>Développement d’un 2e projet à Valleyfield</a:t>
            </a:r>
          </a:p>
          <a:p>
            <a:pPr marL="0" indent="0">
              <a:lnSpc>
                <a:spcPct val="100000"/>
              </a:lnSpc>
              <a:buNone/>
            </a:pPr>
            <a:r>
              <a:rPr lang="fr-CA" b="1"/>
              <a:t>Objectif </a:t>
            </a:r>
            <a:r>
              <a:rPr lang="fr-CA" b="1" dirty="0"/>
              <a:t>2 – Assurer une saine gouvernance et gestion</a:t>
            </a:r>
            <a:endParaRPr lang="fr-CA" dirty="0"/>
          </a:p>
          <a:p>
            <a:pPr lvl="0">
              <a:lnSpc>
                <a:spcPct val="100000"/>
              </a:lnSpc>
            </a:pPr>
            <a:r>
              <a:rPr lang="fr-CA" dirty="0"/>
              <a:t>Recrutement de membres du CA pour le Haut-Saint-Laurent et d’expertise spécifique tels que évaluation de bâtiment</a:t>
            </a:r>
          </a:p>
          <a:p>
            <a:pPr>
              <a:lnSpc>
                <a:spcPct val="100000"/>
              </a:lnSpc>
            </a:pPr>
            <a:r>
              <a:rPr lang="fr-CA" dirty="0"/>
              <a:t>Embauche d’une direction au développement</a:t>
            </a:r>
          </a:p>
          <a:p>
            <a:pPr lvl="0">
              <a:lnSpc>
                <a:spcPct val="100000"/>
              </a:lnSpc>
            </a:pPr>
            <a:r>
              <a:rPr lang="fr-CA" dirty="0"/>
              <a:t>Révision des règlements généraux</a:t>
            </a:r>
          </a:p>
          <a:p>
            <a:pPr lvl="0">
              <a:lnSpc>
                <a:spcPct val="100000"/>
              </a:lnSpc>
            </a:pPr>
            <a:r>
              <a:rPr lang="fr-CA" dirty="0"/>
              <a:t>Élaboration de politiques de gestion des immeubles</a:t>
            </a:r>
          </a:p>
          <a:p>
            <a:pPr marL="0" indent="0">
              <a:lnSpc>
                <a:spcPct val="100000"/>
              </a:lnSpc>
              <a:buNone/>
            </a:pPr>
            <a:endParaRPr lang="fr-CA" sz="100" dirty="0"/>
          </a:p>
          <a:p>
            <a:pPr marL="0" indent="0">
              <a:lnSpc>
                <a:spcPct val="100000"/>
              </a:lnSpc>
              <a:buNone/>
            </a:pPr>
            <a:r>
              <a:rPr lang="fr-CA" dirty="0"/>
              <a:t> </a:t>
            </a:r>
            <a:r>
              <a:rPr lang="fr-CA" b="1" dirty="0"/>
              <a:t>Objectif 3 – Améliorer le positionnement de l’organisme</a:t>
            </a:r>
            <a:endParaRPr lang="fr-CA" dirty="0"/>
          </a:p>
          <a:p>
            <a:pPr lvl="0">
              <a:lnSpc>
                <a:spcPct val="100000"/>
              </a:lnSpc>
            </a:pPr>
            <a:r>
              <a:rPr lang="fr-CA" dirty="0"/>
              <a:t>Présence dans les événements de réseautage et concertation </a:t>
            </a:r>
          </a:p>
          <a:p>
            <a:pPr lvl="0">
              <a:lnSpc>
                <a:spcPct val="100000"/>
              </a:lnSpc>
            </a:pPr>
            <a:r>
              <a:rPr lang="fr-CA" dirty="0"/>
              <a:t>Amélioration des outils de communication</a:t>
            </a:r>
          </a:p>
          <a:p>
            <a:pPr>
              <a:lnSpc>
                <a:spcPct val="100000"/>
              </a:lnSpc>
            </a:pPr>
            <a:r>
              <a:rPr lang="fr-CA" dirty="0"/>
              <a:t>Organisation d’un événement public pour présenter les réalisations</a:t>
            </a:r>
            <a:endParaRPr lang="en-US" sz="1400" dirty="0"/>
          </a:p>
        </p:txBody>
      </p:sp>
    </p:spTree>
    <p:extLst>
      <p:ext uri="{BB962C8B-B14F-4D97-AF65-F5344CB8AC3E}">
        <p14:creationId xmlns:p14="http://schemas.microsoft.com/office/powerpoint/2010/main" val="14087833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A8E4-1156-8B72-53D5-285E0BC82245}"/>
              </a:ext>
            </a:extLst>
          </p:cNvPr>
          <p:cNvSpPr>
            <a:spLocks noGrp="1"/>
          </p:cNvSpPr>
          <p:nvPr>
            <p:ph type="title"/>
          </p:nvPr>
        </p:nvSpPr>
        <p:spPr>
          <a:xfrm>
            <a:off x="486104" y="797408"/>
            <a:ext cx="3543299" cy="1732820"/>
          </a:xfrm>
        </p:spPr>
        <p:txBody>
          <a:bodyPr anchor="t">
            <a:normAutofit/>
          </a:bodyPr>
          <a:lstStyle/>
          <a:p>
            <a:r>
              <a:rPr lang="en-US" sz="4000" dirty="0"/>
              <a:t>Conclusion</a:t>
            </a:r>
          </a:p>
        </p:txBody>
      </p:sp>
      <p:pic>
        <p:nvPicPr>
          <p:cNvPr id="9" name="Image 8" descr="Une image contenant ciel, plein air, nuage, bâtiment&#10;&#10;Le contenu généré par l’IA peut être incorrect.">
            <a:extLst>
              <a:ext uri="{FF2B5EF4-FFF2-40B4-BE49-F238E27FC236}">
                <a16:creationId xmlns:a16="http://schemas.microsoft.com/office/drawing/2014/main" id="{37556E53-C08C-4D3D-8131-4DDACF1C07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730" r="9610" b="4"/>
          <a:stretch>
            <a:fillRect/>
          </a:stretch>
        </p:blipFill>
        <p:spPr>
          <a:xfrm>
            <a:off x="-10509" y="2057400"/>
            <a:ext cx="4460008" cy="3601433"/>
          </a:xfrm>
          <a:prstGeom prst="rect">
            <a:avLst/>
          </a:prstGeom>
          <a:noFill/>
        </p:spPr>
      </p:pic>
      <p:sp>
        <p:nvSpPr>
          <p:cNvPr id="4" name="Content Placeholder 3">
            <a:extLst>
              <a:ext uri="{FF2B5EF4-FFF2-40B4-BE49-F238E27FC236}">
                <a16:creationId xmlns:a16="http://schemas.microsoft.com/office/drawing/2014/main" id="{76A53E3D-929D-FA38-BF4D-74411F9E8E1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92635" y="788704"/>
            <a:ext cx="6730614" cy="5385851"/>
          </a:xfrm>
        </p:spPr>
        <p:txBody>
          <a:bodyPr>
            <a:normAutofit fontScale="92500"/>
          </a:bodyPr>
          <a:lstStyle/>
          <a:p>
            <a:pPr marL="0" indent="0">
              <a:spcBef>
                <a:spcPts val="2500"/>
              </a:spcBef>
              <a:buNone/>
            </a:pPr>
            <a:r>
              <a:rPr lang="fr-CA" sz="3000" dirty="0"/>
              <a:t>Ambition Habitation a consolidé ses fondations en 2025 et s’est positionné comme un acteur crédible et mobilisateur dans le domaine du logement abordable. L’année 2026 s’annonce prometteuse avec l’espoir de voir sortir de terre notre premier projet de logements.  Merci de votre soutien et de votre collaboration !  Ensemble nous pourrons mettre en place un vrai changement ! </a:t>
            </a:r>
          </a:p>
          <a:p>
            <a:pPr marL="0" indent="0">
              <a:spcBef>
                <a:spcPts val="2500"/>
              </a:spcBef>
              <a:buNone/>
            </a:pPr>
            <a:endParaRPr lang="fr-FR" sz="1400" b="1" dirty="0"/>
          </a:p>
        </p:txBody>
      </p:sp>
      <p:sp>
        <p:nvSpPr>
          <p:cNvPr id="7" name="Slide Number Placeholder 6">
            <a:extLst>
              <a:ext uri="{FF2B5EF4-FFF2-40B4-BE49-F238E27FC236}">
                <a16:creationId xmlns:a16="http://schemas.microsoft.com/office/drawing/2014/main" id="{531ED82B-53CC-6EF9-F91D-01EE4DAB53EF}"/>
              </a:ext>
            </a:extLst>
          </p:cNvPr>
          <p:cNvSpPr>
            <a:spLocks noGrp="1"/>
          </p:cNvSpPr>
          <p:nvPr>
            <p:ph type="sldNum" sz="quarter" idx="12"/>
          </p:nvPr>
        </p:nvSpPr>
        <p:spPr>
          <a:xfrm>
            <a:off x="11734800" y="6445997"/>
            <a:ext cx="457200" cy="365125"/>
          </a:xfrm>
        </p:spPr>
        <p:txBody>
          <a:bodyPr anchor="ctr">
            <a:normAutofit/>
          </a:bodyPr>
          <a:lstStyle/>
          <a:p>
            <a:pPr>
              <a:spcAft>
                <a:spcPts val="600"/>
              </a:spcAft>
            </a:pPr>
            <a:fld id="{DDF60B60-82CA-4BB9-BA6E-A62FADF2374B}" type="slidenum">
              <a:rPr lang="en-US" smtClean="0"/>
              <a:pPr>
                <a:spcAft>
                  <a:spcPts val="600"/>
                </a:spcAft>
              </a:pPr>
              <a:t>9</a:t>
            </a:fld>
            <a:endParaRPr lang="en-US"/>
          </a:p>
        </p:txBody>
      </p:sp>
    </p:spTree>
    <p:extLst>
      <p:ext uri="{BB962C8B-B14F-4D97-AF65-F5344CB8AC3E}">
        <p14:creationId xmlns:p14="http://schemas.microsoft.com/office/powerpoint/2010/main" val="213307713"/>
      </p:ext>
    </p:extLst>
  </p:cSld>
  <p:clrMapOvr>
    <a:masterClrMapping/>
  </p:clrMapOvr>
  <p:transition>
    <p:fade/>
  </p:transition>
</p:sld>
</file>

<file path=ppt/theme/theme1.xml><?xml version="1.0" encoding="utf-8"?>
<a:theme xmlns:a="http://schemas.openxmlformats.org/drawingml/2006/main" name="Shoji">
  <a:themeElements>
    <a:clrScheme name="Shoji">
      <a:dk1>
        <a:srgbClr val="131313"/>
      </a:dk1>
      <a:lt1>
        <a:sysClr val="window" lastClr="FFFFFF"/>
      </a:lt1>
      <a:dk2>
        <a:srgbClr val="1D3433"/>
      </a:dk2>
      <a:lt2>
        <a:srgbClr val="F3F2ED"/>
      </a:lt2>
      <a:accent1>
        <a:srgbClr val="7C5C3E"/>
      </a:accent1>
      <a:accent2>
        <a:srgbClr val="B8A189"/>
      </a:accent2>
      <a:accent3>
        <a:srgbClr val="A1A696"/>
      </a:accent3>
      <a:accent4>
        <a:srgbClr val="566868"/>
      </a:accent4>
      <a:accent5>
        <a:srgbClr val="786F50"/>
      </a:accent5>
      <a:accent6>
        <a:srgbClr val="A9A375"/>
      </a:accent6>
      <a:hlink>
        <a:srgbClr val="B1785F"/>
      </a:hlink>
      <a:folHlink>
        <a:srgbClr val="6C7F7F"/>
      </a:folHlink>
    </a:clrScheme>
    <a:fontScheme name="Custom 35">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ji" id="{EBD40D9C-CA72-493B-87C2-C0EB162C667E}" vid="{D0940FF3-4015-4C8A-9B90-9961EFA3BC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446bdb-22aa-4f26-88d6-36a7e0750cd5" xsi:nil="true"/>
    <MediaServiceKeyPoints xmlns="16f9473e-c3c5-4ef5-9153-428f801dc57e" xsi:nil="true"/>
    <lcf76f155ced4ddcb4097134ff3c332f xmlns="16f9473e-c3c5-4ef5-9153-428f801dc57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B1C13E555F5A4BA9BE0D9619659F3B" ma:contentTypeVersion="18" ma:contentTypeDescription="Crée un document." ma:contentTypeScope="" ma:versionID="c0e8e98616596822aa40a45ccded0e86">
  <xsd:schema xmlns:xsd="http://www.w3.org/2001/XMLSchema" xmlns:xs="http://www.w3.org/2001/XMLSchema" xmlns:p="http://schemas.microsoft.com/office/2006/metadata/properties" xmlns:ns2="16f9473e-c3c5-4ef5-9153-428f801dc57e" xmlns:ns3="a2446bdb-22aa-4f26-88d6-36a7e0750cd5" targetNamespace="http://schemas.microsoft.com/office/2006/metadata/properties" ma:root="true" ma:fieldsID="a5f6dc9a7459492f5179ca45b5f9e1c4" ns2:_="" ns3:_="">
    <xsd:import namespace="16f9473e-c3c5-4ef5-9153-428f801dc57e"/>
    <xsd:import namespace="a2446bdb-22aa-4f26-88d6-36a7e0750c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9473e-c3c5-4ef5-9153-428f801dc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7025a290-561f-40d7-9f33-e28e265547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446bdb-22aa-4f26-88d6-36a7e0750cd5"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b5e911d8-6be1-462f-93d2-f4a52df466a5}" ma:internalName="TaxCatchAll" ma:showField="CatchAllData" ma:web="a2446bdb-22aa-4f26-88d6-36a7e0750c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70BEB4-FB24-4E84-B3BB-971EAA4E97D2}">
  <ds:schemaRefs>
    <ds:schemaRef ds:uri="http://schemas.microsoft.com/office/2006/metadata/properties"/>
    <ds:schemaRef ds:uri="http://schemas.microsoft.com/office/2006/documentManagement/types"/>
    <ds:schemaRef ds:uri="http://www.w3.org/XML/1998/namespace"/>
    <ds:schemaRef ds:uri="http://purl.org/dc/dcmitype/"/>
    <ds:schemaRef ds:uri="16f9473e-c3c5-4ef5-9153-428f801dc57e"/>
    <ds:schemaRef ds:uri="a2446bdb-22aa-4f26-88d6-36a7e0750cd5"/>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3A96E36F-08ED-4281-B4AA-E0D286BCA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f9473e-c3c5-4ef5-9153-428f801dc57e"/>
    <ds:schemaRef ds:uri="a2446bdb-22aa-4f26-88d6-36a7e0750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D41049-A82A-4B5B-8ABC-9F045EF9F078}">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400</TotalTime>
  <Words>2790</Words>
  <Application>Microsoft Office PowerPoint</Application>
  <PresentationFormat>Grand écran</PresentationFormat>
  <Paragraphs>87</Paragraphs>
  <Slides>10</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Aptos Light</vt:lpstr>
      <vt:lpstr>Arial</vt:lpstr>
      <vt:lpstr>Calibri</vt:lpstr>
      <vt:lpstr>Walbaum Display</vt:lpstr>
      <vt:lpstr>Shoji</vt:lpstr>
      <vt:lpstr>Bilan  d'activités  2025 </vt:lpstr>
      <vt:lpstr>Introduction</vt:lpstr>
      <vt:lpstr>Mission Vision Valeurs</vt:lpstr>
      <vt:lpstr>Volet développement 2025</vt:lpstr>
      <vt:lpstr>Volet développement 2025</vt:lpstr>
      <vt:lpstr>Présentation PowerPoint</vt:lpstr>
      <vt:lpstr>Présentation PowerPoint</vt:lpstr>
      <vt:lpstr>Présentation PowerPoint</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Édith Gariepy</cp:lastModifiedBy>
  <cp:revision>3</cp:revision>
  <cp:lastPrinted>2025-10-17T20:12:55Z</cp:lastPrinted>
  <dcterms:created xsi:type="dcterms:W3CDTF">2025-08-04T19:19:33Z</dcterms:created>
  <dcterms:modified xsi:type="dcterms:W3CDTF">2025-11-03T18:45:48Z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0x010100B1B1C13E555F5A4BA9BE0D9619659F3B</vt:lpwstr>
  </property>
</Properties>
</file>